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4"/>
  </p:notesMasterIdLst>
  <p:sldIdLst>
    <p:sldId id="319" r:id="rId2"/>
    <p:sldId id="279" r:id="rId3"/>
    <p:sldId id="309" r:id="rId4"/>
    <p:sldId id="308" r:id="rId5"/>
    <p:sldId id="325" r:id="rId6"/>
    <p:sldId id="310" r:id="rId7"/>
    <p:sldId id="311" r:id="rId8"/>
    <p:sldId id="323" r:id="rId9"/>
    <p:sldId id="315" r:id="rId10"/>
    <p:sldId id="313" r:id="rId11"/>
    <p:sldId id="312" r:id="rId12"/>
    <p:sldId id="314" r:id="rId13"/>
    <p:sldId id="316" r:id="rId14"/>
    <p:sldId id="263" r:id="rId15"/>
    <p:sldId id="317" r:id="rId16"/>
    <p:sldId id="326" r:id="rId17"/>
    <p:sldId id="318" r:id="rId18"/>
    <p:sldId id="327" r:id="rId19"/>
    <p:sldId id="306" r:id="rId20"/>
    <p:sldId id="324" r:id="rId21"/>
    <p:sldId id="278" r:id="rId22"/>
    <p:sldId id="32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EA9"/>
    <a:srgbClr val="006600"/>
    <a:srgbClr val="CCFF33"/>
    <a:srgbClr val="66FFCC"/>
    <a:srgbClr val="339933"/>
    <a:srgbClr val="0033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32" autoAdjust="0"/>
    <p:restoredTop sz="94610" autoAdjust="0"/>
  </p:normalViewPr>
  <p:slideViewPr>
    <p:cSldViewPr>
      <p:cViewPr>
        <p:scale>
          <a:sx n="62" d="100"/>
          <a:sy n="62" d="100"/>
        </p:scale>
        <p:origin x="-154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DF5B14-B586-4C50-BFC7-A7F250AE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A9D18-C1D8-4268-95D3-A6C456FA24E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7AFD52-633B-4D89-B2B4-DBEE1601C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8C24-BA92-4ED1-93EB-7706BEF7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F120-C4EC-4572-AB47-D3203E8A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A574-4A63-4E46-B8C2-5C4657D89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BB6E-B341-40CA-9F9D-42B206568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6EE9-A479-4408-988B-254752C12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18420-6564-4D19-B6F7-E26665A89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8ECE-983D-4CCA-9EEA-0C3FCA0BF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1E3D46-DDE5-457D-806E-B2989F0F1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9D61-6CC3-4499-9A7E-D6BA697A8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3C2039-8BF3-4A5D-BC36-D6DF55196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7F058-DC6F-4E56-A55D-A2056882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63DB16-2960-4258-B3F8-B437D111C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341BF1F-7EBC-4A4C-A529-ACBB2FB6C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7" r:id="rId2"/>
    <p:sldLayoutId id="2147483849" r:id="rId3"/>
    <p:sldLayoutId id="2147483846" r:id="rId4"/>
    <p:sldLayoutId id="2147483850" r:id="rId5"/>
    <p:sldLayoutId id="2147483845" r:id="rId6"/>
    <p:sldLayoutId id="2147483851" r:id="rId7"/>
    <p:sldLayoutId id="2147483852" r:id="rId8"/>
    <p:sldLayoutId id="2147483853" r:id="rId9"/>
    <p:sldLayoutId id="2147483844" r:id="rId10"/>
    <p:sldLayoutId id="2147483843" r:id="rId11"/>
    <p:sldLayoutId id="2147483841" r:id="rId12"/>
    <p:sldLayoutId id="2147483840" r:id="rId13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C1F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32" y="357166"/>
            <a:ext cx="6215130" cy="621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почаевская (картинка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85750"/>
            <a:ext cx="4191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почаевская лавра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774065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5214950"/>
            <a:ext cx="688556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Почаевская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лавра (Украина)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почаевская ико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60350"/>
            <a:ext cx="42862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142976" y="5500702"/>
            <a:ext cx="7715304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икона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Почаевской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Божией Матери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троицкая церковь ми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00100" y="5715016"/>
            <a:ext cx="77041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Свято-Троицкий храм в г.п.Мир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42875"/>
            <a:ext cx="82296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свете не существует человека роднее и ближе матери. Ее любовь к детям безгранична, бескорыстна, полна самоотверженности. А материнство на Руси всегда было равноценно синониму святости.</a:t>
            </a: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071688"/>
            <a:ext cx="2397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785938"/>
            <a:ext cx="2643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643063"/>
            <a:ext cx="18573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143375"/>
            <a:ext cx="16875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ikona троеруч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1938"/>
            <a:ext cx="4572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985838" y="5949950"/>
            <a:ext cx="79787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Икона Божией Матери "Троеручица"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гора Афон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404813"/>
            <a:ext cx="7207250" cy="5405437"/>
          </a:xfrm>
          <a:prstGeom prst="rect">
            <a:avLst/>
          </a:prstGeom>
          <a:noFill/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3357554" y="5805488"/>
            <a:ext cx="3446471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гора Афон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 descr="кафедральный собо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5750"/>
            <a:ext cx="784066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257300" y="5589588"/>
            <a:ext cx="77073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Свято-Духов кафедральный собор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г.Минск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6572296" cy="49182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7" y="5286388"/>
            <a:ext cx="76438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Храм Святого Архистратига Михаила в д.Цирин 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M:\день матер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57188"/>
            <a:ext cx="4500562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покро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0"/>
            <a:ext cx="450056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3" y="5143512"/>
            <a:ext cx="744459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Покрова </a:t>
            </a: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Пресвятой </a:t>
            </a:r>
          </a:p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Богородицы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покро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92100"/>
            <a:ext cx="49911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0" y="1571625"/>
            <a:ext cx="8143875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Georgia" pitchFamily="18" charset="0"/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Какими бы взрослыми, сильными, умными, красивыми мы ни стали,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как бы далеко жизнь ни увела нас от родительского крова, мама всегда остается для нас мамой, а мы - ее детьми.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Берегите своих матерей!</a:t>
            </a:r>
          </a:p>
        </p:txBody>
      </p:sp>
      <p:pic>
        <p:nvPicPr>
          <p:cNvPr id="37890" name="Picture 7" descr="M:\домашний компьютер\скинуть\Мои рисунки\6ae0d8a74f9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642938"/>
            <a:ext cx="36433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" y="142875"/>
            <a:ext cx="8358188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Дети — самое дорогое для матери. Счастлив тот, кто с детства знает материнскую любовь, ласку, заботу. А дети должны отвечать ей тем же — любовью, вниманием, заботой. С уважением и признательностью мы относимся к тем людям, которые до седых волос почтительно произносят имя матери, оберегают ее старость</a:t>
            </a:r>
          </a:p>
        </p:txBody>
      </p:sp>
      <p:pic>
        <p:nvPicPr>
          <p:cNvPr id="35842" name="Picture 4" descr="M:\день матери\1_mo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500313"/>
            <a:ext cx="285750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http://www.nsad.ru/pic/3_135012407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863" y="285750"/>
            <a:ext cx="49577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72063" y="363538"/>
            <a:ext cx="4071937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06" name="Рисунок 2" descr="Покрова на Нерл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3929062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214414" y="5516563"/>
            <a:ext cx="771530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Храм Покрова на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р.Нерли (Россия)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Рисунок 2" descr="покро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52689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Жировицкая икон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37979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58888" y="5300663"/>
            <a:ext cx="7456516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Жировицкая икона Божией Матери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жировиц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3643338" cy="4797525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Успенская церковь Жировиц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8575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331913" y="5373688"/>
            <a:ext cx="67119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Успенская церковь в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Жировичах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M:\день матери\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571750" y="428625"/>
            <a:ext cx="419100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925888"/>
            <a:ext cx="1000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3929063"/>
            <a:ext cx="11001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почаевск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435927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ysClr val="window" lastClr="FFFFFF"/>
      </a:lt1>
      <a:dk2>
        <a:srgbClr val="00B0F0"/>
      </a:dk2>
      <a:lt2>
        <a:srgbClr val="5FAAC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1344</TotalTime>
  <Words>183</Words>
  <Application>Microsoft Office PowerPoint</Application>
  <PresentationFormat>Экран (4:3)</PresentationFormat>
  <Paragraphs>20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 свете не существует человека роднее и ближе матери. Ее любовь к детям безгранична, бескорыстна, полна самоотверженности. А материнство на Руси всегда было равноценно синониму святости.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www.PHILka.RU</dc:creator>
  <cp:lastModifiedBy>redmarket.by</cp:lastModifiedBy>
  <cp:revision>114</cp:revision>
  <dcterms:created xsi:type="dcterms:W3CDTF">2007-11-20T09:56:42Z</dcterms:created>
  <dcterms:modified xsi:type="dcterms:W3CDTF">2015-01-25T11:01:52Z</dcterms:modified>
</cp:coreProperties>
</file>