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69" r:id="rId4"/>
    <p:sldId id="258" r:id="rId5"/>
    <p:sldId id="267" r:id="rId6"/>
    <p:sldId id="259" r:id="rId7"/>
    <p:sldId id="268" r:id="rId8"/>
    <p:sldId id="260" r:id="rId9"/>
    <p:sldId id="26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3488"/>
    <a:srgbClr val="1D8897"/>
    <a:srgbClr val="3333CC"/>
    <a:srgbClr val="3399FF"/>
    <a:srgbClr val="0033CC"/>
    <a:srgbClr val="2A2054"/>
    <a:srgbClr val="2E1A68"/>
    <a:srgbClr val="4E2C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6B0F-A523-401C-86B0-419D31CC9D93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1CDB-85AE-47C7-B6C1-899E1E1CE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94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1CDB-85AE-47C7-B6C1-899E1E1CE7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62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1CDB-85AE-47C7-B6C1-899E1E1CE7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F3F59E-1261-4D63-9B80-EE5D0BA0707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29B2F3-D3D7-484B-B5E9-586330AC5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305800" cy="114300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Мат</a:t>
            </a:r>
            <a:r>
              <a:rPr lang="be-BY" sz="7200" dirty="0" smtClean="0">
                <a:solidFill>
                  <a:srgbClr val="FF0000"/>
                </a:solidFill>
              </a:rPr>
              <a:t>э</a:t>
            </a:r>
            <a:r>
              <a:rPr lang="ru-RU" sz="7200" dirty="0" err="1" smtClean="0">
                <a:solidFill>
                  <a:srgbClr val="FF0000"/>
                </a:solidFill>
              </a:rPr>
              <a:t>рыяльная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be-BY" sz="7200" dirty="0">
                <a:solidFill>
                  <a:srgbClr val="FF0000"/>
                </a:solidFill>
              </a:rPr>
              <a:t>і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dirty="0" err="1" smtClean="0">
                <a:solidFill>
                  <a:srgbClr val="FF0000"/>
                </a:solidFill>
              </a:rPr>
              <a:t>духоўная</a:t>
            </a:r>
            <a:r>
              <a:rPr lang="ru-RU" sz="7200" dirty="0" smtClean="0">
                <a:solidFill>
                  <a:srgbClr val="FF0000"/>
                </a:solidFill>
              </a:rPr>
              <a:t> культура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38739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Ключы</a:t>
            </a:r>
            <a:endParaRPr lang="ru-RU" sz="4000" dirty="0" smtClean="0"/>
          </a:p>
          <a:p>
            <a:r>
              <a:rPr lang="ru-RU" sz="4000" dirty="0" smtClean="0"/>
              <a:t>1 – 16;      6 – 14;</a:t>
            </a:r>
          </a:p>
          <a:p>
            <a:r>
              <a:rPr lang="ru-RU" sz="4000" dirty="0" smtClean="0"/>
              <a:t>2 – 15;      7 – 12;</a:t>
            </a:r>
          </a:p>
          <a:p>
            <a:r>
              <a:rPr lang="ru-RU" sz="4000" dirty="0" smtClean="0"/>
              <a:t>3 – 11;       8 -13;</a:t>
            </a:r>
          </a:p>
          <a:p>
            <a:r>
              <a:rPr lang="ru-RU" sz="4000" dirty="0" smtClean="0"/>
              <a:t>4 – 5;        9 – 10.</a:t>
            </a:r>
            <a:endParaRPr lang="be-BY" sz="4000" dirty="0"/>
          </a:p>
        </p:txBody>
      </p:sp>
    </p:spTree>
    <p:extLst>
      <p:ext uri="{BB962C8B-B14F-4D97-AF65-F5344CB8AC3E}">
        <p14:creationId xmlns:p14="http://schemas.microsoft.com/office/powerpoint/2010/main" xmlns="" val="7180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ocuments\клю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456384" cy="42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а\Documents\рэмски саб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328" y="836712"/>
            <a:ext cx="3768680" cy="42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4377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Абацтва  Клюні                       Рэймскі  сабор       </a:t>
            </a:r>
            <a:endParaRPr lang="be-B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grocomfort.by/image/cache/data/showplace/Kameneckaya_veja/veja_plan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83" y="332657"/>
            <a:ext cx="4379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rmap.su/program2009/wh7/02/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7"/>
            <a:ext cx="3929261" cy="35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roki-photoshop.ru/castle/image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2348"/>
            <a:ext cx="3168352" cy="34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lookmytrips.com/images/look50jc/image-537206deff936743748b4cbb-54d52d2919ad0-1adab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9958"/>
            <a:ext cx="4248471" cy="28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Камянецкая</a:t>
            </a:r>
            <a:r>
              <a:rPr lang="ru-RU" b="1" dirty="0">
                <a:solidFill>
                  <a:srgbClr val="FF0000"/>
                </a:solidFill>
              </a:rPr>
              <a:t> вежа</a:t>
            </a:r>
          </a:p>
        </p:txBody>
      </p:sp>
      <p:sp>
        <p:nvSpPr>
          <p:cNvPr id="5" name="AutoShape 2" descr="http://history.rogachevoo.gov.by/images/galerea10/S_10P%2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каменецкая вежа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менецкая вежа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каменецкая вежа фо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http://belayavezha.kamenets.by/images/fakty/vid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62183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600400" cy="53488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</a:rPr>
              <a:t>Замкавае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будаўніцтва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088740"/>
            <a:ext cx="1584176" cy="1152128"/>
          </a:xfrm>
          <a:prstGeom prst="rect">
            <a:avLst/>
          </a:prstGeom>
          <a:solidFill>
            <a:srgbClr val="2A2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XIV </a:t>
            </a:r>
            <a:r>
              <a:rPr lang="ru-RU" sz="2400" dirty="0" smtClean="0"/>
              <a:t>ст.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088740"/>
            <a:ext cx="1584176" cy="1152128"/>
          </a:xfrm>
          <a:prstGeom prst="rect">
            <a:avLst/>
          </a:prstGeom>
          <a:solidFill>
            <a:srgbClr val="2A2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Раманскі</a:t>
            </a:r>
            <a:r>
              <a:rPr lang="ru-RU" sz="2400" dirty="0" smtClean="0"/>
              <a:t> </a:t>
            </a:r>
            <a:r>
              <a:rPr lang="ru-RU" sz="2400" dirty="0" err="1"/>
              <a:t>стыль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1088740"/>
            <a:ext cx="1584176" cy="1152128"/>
          </a:xfrm>
          <a:prstGeom prst="rect">
            <a:avLst/>
          </a:prstGeom>
          <a:solidFill>
            <a:srgbClr val="2A2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камень і </a:t>
            </a:r>
            <a:r>
              <a:rPr lang="ru-RU" sz="2400" dirty="0" err="1"/>
              <a:t>цэгла</a:t>
            </a:r>
            <a:endParaRPr lang="ru-RU" sz="2400" dirty="0"/>
          </a:p>
        </p:txBody>
      </p:sp>
      <p:pic>
        <p:nvPicPr>
          <p:cNvPr id="1026" name="Picture 2" descr="http://pmatsuk.narod.ru/1/images/Viciebsk1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65"/>
          <a:stretch/>
        </p:blipFill>
        <p:spPr bwMode="auto">
          <a:xfrm>
            <a:off x="252696" y="188639"/>
            <a:ext cx="3743240" cy="25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2/Viciebski_zamak._%D0%92%D1%96%D1%86%D0%B5%D0%B1%D1%81%D0%BA%D1%96_%D0%B7%D0%B0%D0%BC%D0%B0%D0%BA_(N._Orda,_1875).jpg/290px-Viciebski_zamak._%D0%92%D1%96%D1%86%D0%B5%D0%B1%D1%81%D0%BA%D1%96_%D0%B7%D0%B0%D0%BC%D0%B0%D0%BA_(N._Orda,_187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60" y="3212976"/>
            <a:ext cx="4199162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7864" y="3212976"/>
            <a:ext cx="3816424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</a:t>
            </a:r>
            <a:r>
              <a:rPr lang="be-BY" sz="24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і </a:t>
            </a:r>
            <a:r>
              <a:rPr lang="be-BY" sz="24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Ніжні </a:t>
            </a:r>
            <a:r>
              <a:rPr lang="be-BY" sz="24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замак </a:t>
            </a:r>
          </a:p>
          <a:p>
            <a:r>
              <a:rPr lang="be-BY" sz="24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e-BY" sz="24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Віцебску</a:t>
            </a:r>
            <a:endParaRPr lang="ru-RU" sz="24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1D889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http://www.belarus.nemiga.info/grodno/zamok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56032"/>
            <a:ext cx="3960440" cy="35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76192" y="2924944"/>
            <a:ext cx="3787120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</a:t>
            </a:r>
            <a:r>
              <a:rPr lang="be-BY" sz="24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be-BY" sz="24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1D889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замак у Гродна</a:t>
            </a:r>
            <a:endParaRPr lang="ru-RU" sz="24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1D889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1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0110"/>
            <a:ext cx="4234536" cy="38191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152400"/>
            <a:ext cx="4931568" cy="12192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Лідскі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замак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рэва.  Крэўскі зама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024" y="1772816"/>
            <a:ext cx="4351938" cy="38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5076056" y="69632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FF0000"/>
                </a:solidFill>
              </a:rPr>
              <a:t>Крэўскі  замак</a:t>
            </a:r>
            <a:endParaRPr lang="be-B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дэк.-прыкл. мас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" t="2516" r="81107" b="64442"/>
          <a:stretch/>
        </p:blipFill>
        <p:spPr bwMode="auto">
          <a:xfrm>
            <a:off x="807382" y="245696"/>
            <a:ext cx="123952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юда\Documents\дэк.-прыкл. мас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23" t="2515" r="55427" b="75517"/>
          <a:stretch/>
        </p:blipFill>
        <p:spPr bwMode="auto">
          <a:xfrm>
            <a:off x="3995936" y="260648"/>
            <a:ext cx="894080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юда\Documents\дэк.-прыкл. мас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88" t="26626" r="27124" b="51406"/>
          <a:stretch/>
        </p:blipFill>
        <p:spPr bwMode="auto">
          <a:xfrm>
            <a:off x="6012160" y="1628800"/>
            <a:ext cx="904240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юда\Documents\дэк.-прыкл. мас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5" t="52524" r="55427" b="25508"/>
          <a:stretch/>
        </p:blipFill>
        <p:spPr bwMode="auto">
          <a:xfrm>
            <a:off x="3985776" y="3205750"/>
            <a:ext cx="904240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юда\Documents\дэк.-прыкл. мас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55" t="78064" r="26019"/>
          <a:stretch/>
        </p:blipFill>
        <p:spPr bwMode="auto">
          <a:xfrm>
            <a:off x="5933440" y="4917440"/>
            <a:ext cx="914400" cy="12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5813" y="2144299"/>
            <a:ext cx="18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chemeClr val="bg1"/>
                </a:solidFill>
                <a:latin typeface="Trebuchet MS" pitchFamily="34" charset="0"/>
                <a:ea typeface="Microsoft Himalaya" pitchFamily="2" charset="0"/>
                <a:cs typeface="Microsoft Himalaya" pitchFamily="2" charset="0"/>
              </a:rPr>
              <a:t>Ініцыял</a:t>
            </a:r>
            <a:endParaRPr lang="ru-RU" sz="2400" b="1" dirty="0">
              <a:solidFill>
                <a:schemeClr val="bg1"/>
              </a:solidFill>
              <a:latin typeface="Trebuchet MS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08960"/>
            <a:ext cx="3024336" cy="1201368"/>
          </a:xfrm>
          <a:prstGeom prst="rect">
            <a:avLst/>
          </a:prstGeom>
          <a:solidFill>
            <a:srgbClr val="3E34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rebuchet MS" pitchFamily="34" charset="0"/>
              </a:rPr>
              <a:t>Вырабы</a:t>
            </a:r>
            <a:r>
              <a:rPr lang="ru-RU" dirty="0" smtClean="0">
                <a:latin typeface="Trebuchet MS" pitchFamily="34" charset="0"/>
              </a:rPr>
              <a:t>  </a:t>
            </a:r>
            <a:r>
              <a:rPr lang="ru-RU" dirty="0" err="1" smtClean="0">
                <a:latin typeface="Trebuchet MS" pitchFamily="34" charset="0"/>
              </a:rPr>
              <a:t>дробнай</a:t>
            </a:r>
            <a:r>
              <a:rPr lang="ru-RU" dirty="0" smtClean="0">
                <a:latin typeface="Trebuchet MS" pitchFamily="34" charset="0"/>
              </a:rPr>
              <a:t>  </a:t>
            </a:r>
            <a:r>
              <a:rPr lang="ru-RU" dirty="0" err="1">
                <a:latin typeface="Trebuchet MS" pitchFamily="34" charset="0"/>
              </a:rPr>
              <a:t>пластыкі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652956"/>
            <a:ext cx="3024336" cy="1201368"/>
          </a:xfrm>
          <a:prstGeom prst="rect">
            <a:avLst/>
          </a:prstGeom>
          <a:solidFill>
            <a:srgbClr val="3E34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rebuchet MS" pitchFamily="34" charset="0"/>
              </a:rPr>
              <a:t>Ўпрыгажэнні</a:t>
            </a:r>
            <a:r>
              <a:rPr lang="ru-RU" dirty="0">
                <a:latin typeface="Trebuchet MS" pitchFamily="34" charset="0"/>
              </a:rPr>
              <a:t> (</a:t>
            </a:r>
            <a:r>
              <a:rPr lang="ru-RU" dirty="0" err="1">
                <a:latin typeface="Trebuchet MS" pitchFamily="34" charset="0"/>
              </a:rPr>
              <a:t>скроневыя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кольцы</a:t>
            </a:r>
            <a:r>
              <a:rPr lang="ru-RU" dirty="0">
                <a:latin typeface="Trebuchet MS" pitchFamily="34" charset="0"/>
              </a:rPr>
              <a:t>, </a:t>
            </a:r>
            <a:r>
              <a:rPr lang="ru-RU" dirty="0" err="1">
                <a:latin typeface="Trebuchet MS" pitchFamily="34" charset="0"/>
              </a:rPr>
              <a:t>бранзалеты</a:t>
            </a:r>
            <a:r>
              <a:rPr lang="ru-RU" dirty="0">
                <a:latin typeface="Trebuchet MS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212976"/>
            <a:ext cx="3024336" cy="1201368"/>
          </a:xfrm>
          <a:prstGeom prst="rect">
            <a:avLst/>
          </a:prstGeom>
          <a:solidFill>
            <a:srgbClr val="3E34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itchFamily="34" charset="0"/>
              </a:rPr>
              <a:t>У </a:t>
            </a:r>
            <a:r>
              <a:rPr lang="ru-RU" dirty="0" err="1">
                <a:latin typeface="Trebuchet MS" pitchFamily="34" charset="0"/>
              </a:rPr>
              <a:t>іканапісу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панавалі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візантыйскі</a:t>
            </a:r>
            <a:r>
              <a:rPr lang="ru-RU" dirty="0">
                <a:latin typeface="Trebuchet MS" pitchFamily="34" charset="0"/>
              </a:rPr>
              <a:t> і </a:t>
            </a:r>
            <a:r>
              <a:rPr lang="ru-RU" dirty="0" err="1">
                <a:latin typeface="Trebuchet MS" pitchFamily="34" charset="0"/>
              </a:rPr>
              <a:t>старажытнарускія</a:t>
            </a:r>
            <a:r>
              <a:rPr lang="ru-RU" dirty="0">
                <a:latin typeface="Trebuchet MS" pitchFamily="34" charset="0"/>
              </a:rPr>
              <a:t> каноны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19472" y="4963936"/>
            <a:ext cx="3024336" cy="1201368"/>
          </a:xfrm>
          <a:prstGeom prst="rect">
            <a:avLst/>
          </a:prstGeom>
          <a:solidFill>
            <a:srgbClr val="3E34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rebuchet MS" pitchFamily="34" charset="0"/>
              </a:rPr>
              <a:t>Звярыны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стыль</a:t>
            </a:r>
            <a:r>
              <a:rPr lang="ru-RU" dirty="0">
                <a:latin typeface="Trebuchet MS" pitchFamily="34" charset="0"/>
              </a:rPr>
              <a:t> у </a:t>
            </a:r>
            <a:r>
              <a:rPr lang="ru-RU" dirty="0" err="1">
                <a:latin typeface="Trebuchet MS" pitchFamily="34" charset="0"/>
              </a:rPr>
              <a:t>афармленні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рукапісных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кніг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7517" y="1524000"/>
            <a:ext cx="656896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Ініцыял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</a:rPr>
              <a:t>Мсціжскага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евангелля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jshal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36"/>
            <a:ext cx="4786345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Мініяцюра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Лаўрышаўскага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евангелля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394</TotalTime>
  <Words>106</Words>
  <Application>Microsoft Office PowerPoint</Application>
  <PresentationFormat>Экран (4:3)</PresentationFormat>
  <Paragraphs>26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Камянецкая вежа</vt:lpstr>
      <vt:lpstr>Замкавае  будаўніцтва</vt:lpstr>
      <vt:lpstr>Лідскі замак</vt:lpstr>
      <vt:lpstr>Слайд 7</vt:lpstr>
      <vt:lpstr>Ініцыял  з Мсціжскага евангелля</vt:lpstr>
      <vt:lpstr>Мініяцюра з Лаўрышаўскага евангелля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Беларуси</dc:title>
  <dc:creator>Sanya</dc:creator>
  <cp:lastModifiedBy>xxx</cp:lastModifiedBy>
  <cp:revision>46</cp:revision>
  <dcterms:created xsi:type="dcterms:W3CDTF">2012-03-04T07:24:24Z</dcterms:created>
  <dcterms:modified xsi:type="dcterms:W3CDTF">2015-11-27T05:00:17Z</dcterms:modified>
</cp:coreProperties>
</file>