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C43E-5BC4-4B6D-822C-3EE5D763EA7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F5B0-3194-45E4-9872-76E44E93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352928" cy="1470025"/>
          </a:xfrm>
        </p:spPr>
        <p:txBody>
          <a:bodyPr>
            <a:noAutofit/>
          </a:bodyPr>
          <a:lstStyle/>
          <a:p>
            <a:r>
              <a:rPr lang="be-BY" sz="6000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ВІКТАРЫНА</a:t>
            </a:r>
            <a:r>
              <a:rPr lang="be-BY" sz="6000" dirty="0" smtClean="0"/>
              <a:t/>
            </a:r>
            <a:br>
              <a:rPr lang="be-BY" sz="6000" dirty="0" smtClean="0"/>
            </a:br>
            <a:r>
              <a:rPr lang="be-BY" sz="7200" dirty="0" smtClean="0"/>
              <a:t> </a:t>
            </a:r>
            <a:r>
              <a:rPr lang="be-BY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“РАЗМАЎЛЯЕМ </a:t>
            </a:r>
            <a:br>
              <a:rPr lang="be-BY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be-BY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ПА-БЕЛАРУСКУ”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94116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+mj-lt"/>
              </a:rPr>
              <a:t>Казлова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Тацц</a:t>
            </a:r>
            <a:r>
              <a:rPr lang="be-BY" sz="2800" b="1" dirty="0" smtClean="0">
                <a:latin typeface="+mj-lt"/>
              </a:rPr>
              <a:t>яна Уладзіміраўна, </a:t>
            </a:r>
          </a:p>
          <a:p>
            <a:r>
              <a:rPr lang="be-BY" sz="2800" b="1" dirty="0" smtClean="0">
                <a:latin typeface="+mj-lt"/>
              </a:rPr>
              <a:t>настаўніца беларускай мовы і літаратуры</a:t>
            </a:r>
          </a:p>
          <a:p>
            <a:r>
              <a:rPr lang="be-BY" sz="2800" b="1" dirty="0" smtClean="0">
                <a:latin typeface="+mj-lt"/>
              </a:rPr>
              <a:t>ДУА «Цырынскі ВПК дзіцячы сад-сярэдняя школа»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9208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Бондар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Чалавек, які біў у збаны на парусных суднах.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Паўкруглы зашклёны выступ у сцяне будынка.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Майстар па вырабе драўлянага посуду.</a:t>
            </a:r>
          </a:p>
          <a:p>
            <a:pPr marL="742950" indent="-742950" algn="just"/>
            <a:r>
              <a:rPr lang="be-BY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Майстар па вырабе драўлянага посуду.</a:t>
            </a:r>
          </a:p>
          <a:p>
            <a:pPr marL="742950" indent="-742950" algn="just">
              <a:buAutoNum type="arabicPeriod"/>
            </a:pPr>
            <a:endParaRPr lang="be-BY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0485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Гутнік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Градка, клумба або агародчык, дзе растуць кветкі.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Рабочы, які працаваў на гуце, вырабляў шкло.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Мужчынскі або жаночы лёгкі  пінжак.</a:t>
            </a:r>
          </a:p>
          <a:p>
            <a:pPr marL="742950" indent="-742950" algn="just"/>
            <a:r>
              <a:rPr lang="be-BY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Рабочы, які працаваў на гуце, вырабляў шкло.</a:t>
            </a:r>
          </a:p>
          <a:p>
            <a:pPr marL="742950" indent="-742950" algn="just">
              <a:buAutoNum type="arabicPeriod"/>
            </a:pPr>
            <a:endParaRPr lang="be-BY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1268760"/>
            <a:ext cx="6696744" cy="43924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9592" y="1124744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/>
              <a:t>4 этап </a:t>
            </a:r>
          </a:p>
          <a:p>
            <a:pPr algn="ctr"/>
            <a:r>
              <a:rPr lang="be-BY" sz="7200" b="1" dirty="0" smtClean="0">
                <a:solidFill>
                  <a:srgbClr val="C00000"/>
                </a:solidFill>
              </a:rPr>
              <a:t>“Ужываем” (фразеалагізмы)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764704"/>
            <a:ext cx="2664296" cy="1490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800" dirty="0" smtClean="0">
                <a:hlinkClick r:id="rId2" action="ppaction://hlinksldjump"/>
              </a:rPr>
              <a:t>1</a:t>
            </a:r>
            <a:endParaRPr lang="ru-RU" sz="4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8064" y="764704"/>
            <a:ext cx="25202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800" dirty="0" smtClean="0">
                <a:hlinkClick r:id="rId3" action="ppaction://hlinksldjump"/>
              </a:rPr>
              <a:t>2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564904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800" dirty="0" smtClean="0">
                <a:hlinkClick r:id="rId4" action="ppaction://hlinksldjump"/>
              </a:rPr>
              <a:t>3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2564904"/>
            <a:ext cx="26642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800" dirty="0" smtClean="0">
                <a:hlinkClick r:id="rId5" action="ppaction://hlinksldjump"/>
              </a:rPr>
              <a:t>4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509120"/>
            <a:ext cx="259228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800" dirty="0" smtClean="0">
                <a:hlinkClick r:id="rId6" action="ppaction://hlinksldjump"/>
              </a:rPr>
              <a:t>5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4509120"/>
            <a:ext cx="26642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800" dirty="0" smtClean="0">
                <a:hlinkClick r:id="rId7" action="ppaction://hlinksldjump"/>
              </a:rPr>
              <a:t>6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19675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 ў зуб нагой.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Зусім нічога не ведаць, не разумець.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916832"/>
            <a:ext cx="5526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Перамываць костачкі.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latin typeface="Times New Roman" pitchFamily="18" charset="0"/>
                <a:cs typeface="Times New Roman" pitchFamily="18" charset="0"/>
              </a:rPr>
              <a:t>Абгаворваць.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556792"/>
            <a:ext cx="6156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Кату па пяту.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latin typeface="Times New Roman" pitchFamily="18" charset="0"/>
                <a:cs typeface="Times New Roman" pitchFamily="18" charset="0"/>
              </a:rPr>
              <a:t>Невысокі.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Даваць волю рукам.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latin typeface="Times New Roman" pitchFamily="18" charset="0"/>
                <a:cs typeface="Times New Roman" pitchFamily="18" charset="0"/>
              </a:rPr>
              <a:t>Біцца.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44825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 рукой зняло.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latin typeface="Times New Roman" pitchFamily="18" charset="0"/>
                <a:cs typeface="Times New Roman" pitchFamily="18" charset="0"/>
              </a:rPr>
              <a:t>Прайшло ўсё без следу. (Пра хваробу, стомленасць)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5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Хварэць душой.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000" b="1" dirty="0" smtClean="0">
                <a:latin typeface="Times New Roman" pitchFamily="18" charset="0"/>
                <a:cs typeface="Times New Roman" pitchFamily="18" charset="0"/>
              </a:rPr>
              <a:t>Перажываць за каго-небудзь ці што-небудзь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8884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/>
              <a:t>1 этап </a:t>
            </a:r>
            <a:r>
              <a:rPr lang="be-BY" sz="7200" b="1" dirty="0" smtClean="0">
                <a:solidFill>
                  <a:srgbClr val="FF0000"/>
                </a:solidFill>
              </a:rPr>
              <a:t>“Прыгадаем”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4.bp.blogspot.com/-u77n7LGOd_A/VWHwyalBHWI/AAAAAAAAEdw/Ab6nd8VwEvc/s640/DSC_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73" y="764703"/>
            <a:ext cx="8030075" cy="5345019"/>
          </a:xfrm>
          <a:prstGeom prst="rect">
            <a:avLst/>
          </a:prstGeom>
          <a:noFill/>
        </p:spPr>
      </p:pic>
      <p:pic>
        <p:nvPicPr>
          <p:cNvPr id="1032" name="Picture 8" descr="http://www.ua.all.biz/img/ua/catalog/9030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7056784" cy="5278785"/>
          </a:xfrm>
          <a:prstGeom prst="rect">
            <a:avLst/>
          </a:prstGeom>
          <a:noFill/>
        </p:spPr>
      </p:pic>
      <p:pic>
        <p:nvPicPr>
          <p:cNvPr id="1034" name="Picture 10" descr="http://flatik.ru/flax/798/797598/797598_html_m4e3e0d0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-150780"/>
            <a:ext cx="5184576" cy="7008780"/>
          </a:xfrm>
          <a:prstGeom prst="rect">
            <a:avLst/>
          </a:prstGeom>
          <a:noFill/>
        </p:spPr>
      </p:pic>
      <p:pic>
        <p:nvPicPr>
          <p:cNvPr id="1040" name="Picture 16" descr="http://www.dezinfo.net/images2/image/08.2009/zlyapka/1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283" y="980727"/>
            <a:ext cx="5556973" cy="4810753"/>
          </a:xfrm>
          <a:prstGeom prst="rect">
            <a:avLst/>
          </a:prstGeom>
          <a:noFill/>
        </p:spPr>
      </p:pic>
      <p:pic>
        <p:nvPicPr>
          <p:cNvPr id="1042" name="Picture 18" descr="http://carterhouse.ru/d/285366/d/9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836712"/>
            <a:ext cx="7802870" cy="5199882"/>
          </a:xfrm>
          <a:prstGeom prst="rect">
            <a:avLst/>
          </a:prstGeom>
          <a:noFill/>
        </p:spPr>
      </p:pic>
      <p:sp>
        <p:nvSpPr>
          <p:cNvPr id="1044" name="AutoShape 20" descr="data:image/jpeg;base64,/9j/4AAQSkZJRgABAQAAAQABAAD/2wCEAAkGBxQTEhUUExQWFRUXGCIaGBgYGCAeGxwgHx8fISEgIB8fHiggIBwnHRogIjEiJSkrLi4uHB8zODMtNygtLisBCgoKDg0OGxAQGywkICQ0MDQsLCwsLCwsLCw0LCwsLCwsLCwsLCwsLCw0LC8sLCwsLCwsLCwsLCwsLCwsLCwsLP/AABEIAMIBAwMBIgACEQEDEQH/xAAbAAACAgMBAAAAAAAAAAAAAAAFBgMEAAIHAf/EAD4QAAIBAgQEBAQDBwMEAgMAAAECEQMhAAQSMQUiQVEGE2FxMkKBkRShsQcVI1LB4fBi0fFDcoKSM7IkJaL/xAAZAQADAQEBAAAAAAAAAAAAAAABAgMEAAX/xAAxEQACAgECBAQGAAYDAAAAAAAAAQIRAyExBBJB8CIyUWETcYGRscEUM0Kh4fEjstH/2gAMAwEAAhEDEQA/ALXC/G9Z634YOHPm6BUWTqBYc0k2t+uNvGXGRTzDIAQwIJgjURquZ72Ee59JKcE8JU6JyVZHRgyKpLE8/wAJDKrGxixA6bzJOFPxgtIVYRjUMXaLGCRA6GAOlpbHmZcPJjafVr8GaVqOppR8R+ZFOqG06hDEie9yY6XB/PG/ibL0KUNlgSTlZPNYEtAje4iYk9DthJTMFX1MzFdQkWLW2FxBjb6YsPXLygZISNIm5mTCz81yY729k5LJoqtlTYAEu0EX7gR/n2x0nwVn3q1KuS5eRJXeGXZ0JsSGB1A2g32mUHhtQfiFl9YFwTJnbbr3/LHRPDeVOXzC1nLVWCzyzEvqVrGbdZmOX2m0cqxtN9oeGhT8U5OqnkIukFCdTICbtIJIM3Uz1jmEQRgVlsjUpGpUAulXlYDl0wVaRsYt1w2cazYcaNLOxJZhp0yhDDmBABvJAntMwMKVKi1BvLNQkAiZbmPKelyDe4ibnEss1kmuV+m6OlJN6GZup/FLpIq6dQITVEGASCNpiOknrjWi5pBG1ks0qpMCAQJvblLXv/cwZ1NNWpptTYKJvAWxPxbEPa+IcxxCUCfFuoFwf/IEGDYX6xhZuXNSEb1LqcUenTLq95EMYIAE/MLzMmxEEDtgbS8tl8xqctMapM2m/tYf23xrShlAEqpvI2J+GxI5iDcQbYq5RnDMiArAsWjrHpex/Pe2OvQFtnozhR+QLoZdyBt15txft2wb8NZ8UavmhRdYAAkmPmBIiY1E+xwKzIDKGS8Lchhuf5fTVG02xY4NRbzaKuY55A3ECJMagDYR098NF20OhiGcYpphRQMg0TzEtp0yDPzFgSoEAx1ABEcOyLUmlp/gsLAkVFMRBkgkWBmN4xv4i8QKvl01pnVQ5WJnS3NOpZBjUCJHTpbFmo2czC61REeq4ZrkhoIMExG+q1iCSCdsPOK1bHZEMxUduaKcgIrATCmbtexMFgDvPrYtxAscgw0q1TL1CpPKRUUNpLm+qwlbmLn6C2yGnzalRXlPJ0meUktEsTcj0FwCb9cGeNB6i5gKiyMsaCuIEr8TsJHMurywbn45EHGnhtcRSDuIi1kPmBRUVtRNuYwTBOqZgzIEXvvhy4TUFNqFKpl1YSriFtOnnBnedREk3icIv4d6TVKbMGOpTrG5Ig7m5GoXk7jHS62cesiV6ajSFl0GnluZJJMk2j2AF8YuIzPHqRcmXKeT86nmDVCoEJKhSwKkiNVgIhYtcA6t7YQ2yNMIUphte5LiNpsLk3YnrtjoxQPw+tURNDEqpBWQRYAC9pB6GbmZ2wp8bp06jhF/hK6U5Ok2M6p+GJkAGIIgjrh+JncIP1V/geflQJTw4XpUROlqlRlIZdLC0rqECJubWjScQUeGvl8wiOiEFiHDAHSNRAaJEHSbe574aeECqtbnepmFNEsjO8MASBqGo9wbCTBi/VWzHE6a6hqUtUUPLiSCxJldr2B9mbpGBCV43W9gdVoM9XhNKg1cU9LqP4qnUSAA4Yr1lRpIk7gxiiFh6ThRYE6iY1jVA1Tu0rv/AIblTiAqioxYLNFp0f8AaIBGmzdTHUje4wJ4RlndkJd2RhJEr8M/CvUAAyf7Ynkm+Tmfp+xZOxq4PxPnp0yxB1EgsDFx+cWm46euCNc1EWqKVQy2sOIPMQsTBN+9j98COBZhVzAQwAtSVO0iGmeggD6T7nFzjYFR3C6k11gWabONE2gza3b64fhpSXCyfoPBvlZQerSou60ZZC8GH1xEH5pldRMaT+WNfxVOpOqwDeSbRuO/SdJHpbsIE5gfhXiBqKncEG82F5gz1xR4iGXzDTshsp+K+kEz0ESYgTfGDJj55c219/sk2ytxakpJe/8ACgBbMGJIGx6He1tsVuOZhG0rRDSywXI/9pMknsLXn0xNToMuo1HGogQxUnSAZEAiCZW9/m6dbOW4gPJKPTGoQNYhCVcjcgQp5z12MY1xWsOoy6B/J16VKmlPWnKii4vsN7jGYA8bzaUKxpKCQiosw3RFm83v164zG95UnRV5EtDqC5mlWzVBaI5KCO5QW0Fg14BhpmNok45b4w48gq1FUfxFfQLRpUmCCNpMLfpJ72f/AADl2p+ewgHyzBKg9fvH1xzDi+bUZjMMilkFVpZjzFmMwJta0Gxj2vPI+eEXJCz1jqUamR002d9EsA6AtJ+KGWNp3PsMRZbM+Y9GkXCqahOrbSXa7HoItsdhgq+WFSnrmdHLpYg7EEmQAxsSb7/TFnhfhBVdHJLmdRUWVIk3PUGOmI48qV8zJKVEOQ4ey12cwFRfM1L31lIB231GBbDfkuKoKbOCxDKQoIIbUDbb5Z3n1+LAzMvRXzDJDVHUsDJBAeYsSCskEHf85iqIFlEVgqgkBTczJN9xv8OFypzpLthk/QgqUXqshSqytUc6wwYKJ5p1GZBvsOhnGtDIEVSx1tp+MgWtBB2BXY73tEdMFuFZMMitXDMq3jbywOn/AHxewgHqSYwO4vS5WenU5o0vJ3Bk/Vr7HYnCy8MkCgU3ECOYtJJ5QIJttBjsOnTEVLKakaoNWohtXKIF7RfVEen3GKdJHevpUaSxGkA2A3IF5G0Yu1dSN5akKA12BtBk/QET/wA4drWhUWlrHTTWmICuOVuZVLAekMdN+ht1nFt84oaFdfMJYNpXSJIvYzseX6eoxBnsoEiogZF0BtO8E722IjfYwR74iytF1chqujaFUkBpueUmAIPtiU4R6sbYzMjUNCgAJ8TDSRsWaD8UDVa8E9cb5hWoFWsoUAAmSbgauVr6b7mdmw0eTpypby1NLZWsDJZp5TBLS30We2E3jFZ20kjShIUXlrQZk/NLEyTfFH50F6EhyYdizIFUwQIhRcRAvyhQTHYYMeG+INNOkS7BTDimOa5Fx1uSDt274k4i+XFRAA0tSCuBcAyRLKWMGIgXI6+t7wbxHyyaVcrqU6RqAlkMmSZ+LkEdQPbAzSpSQz3N/FdN51OmmiGUU2ZhO+5Gxi4A/oTjfjeZrPSNLQRRqU/NY0/iUqFYo1/hKFW0xPJGxtU8UcaotqHN5jgAFQGBBIEXMIfUdvXB/I8MpLlXzc1KkqRUXWxhySjEX6I2kegH118Cv+JLvqUx7HLMxliuYdWYtpfSWO5vZTtfp7DDTw/LkUnZqmkFQAlzqbV7bQFtfa9jhfy1dKgUkE6qkkA/Qb3APeD2w9UeF1UpLLLAZWmIAuILDobxP+o2xjzsjVsZ+BZJavD6qVEEluYNYHmDdRBgBb9x6DCfnOMqtZgAZ0yrBAIG0DV8V4j27YaclmS2VrU1QqxrDVDC+oiIkAGdMR69sJ+frtUdXKKF0FUO5JAaAQI9TdtpMHD8Uk4Y79P0is9Eigmbp1WJLsRqFOmk2KE6m1TC2IBPSQfTFj8BTp1UqnQz87aZLI6hf/lTSSCp6bQV7AjAXg2ZFJKgKK8Pr0xMqCpJSF+Vpif64hbM1X1Q00ye4MKATBM8tifuMHlSxuupPZByhnFY1V1SjgjUN9jpEdgTAt198WPDaTSo8w1s7INIjcKR1AsTtOxxV8IhXFVSIUUHJa0CII6A7A+tsGeCcND06SANTCsxWohFiAoBHUsSh+/phJRvFT71Ry1QR4DwlqeZJrKJJA2kA7HpeSN/Q4J8ZBQsACFDM0jcQLbRaL3PbA/w1lzWqFqjsX1FjJ5jEqCD0tHwxu284K8XyupWEsZqlQOsmxIMzsCI6Am2NMY3wtIqvLoc8zI11mJEDUq8xkiQAY36Rtta+Lub4W4VSeemGYtoJNotqB9B+l8e8RputUvUSWkeWsSDN4t8PY9du04PcMrkI4YBWKiQDaCZgTstrxeBG5x4+TLJW13sQSsV/wAN5qr5fwzsYkm8Aidun1HfFXw9W0VG8xnswRrEhSDEAbD7TcAAxhlp5dcwWgGFaV07nT6yBMiZPYHAnIZdPxANNBSBIDU4MgyQ1yZDTLT7Y9HHFeD3K1TQO8SuWzVYh2Uao0nVIi0H1tfGY84pmJrVYSlHmMBqpsSQGIBJ0m5id8ZiOSMnJ9/oVrUc/BudWnSzOqppGmENhJ3PQieXb/fHNs/TFSuWemagYBqkNpINjIAiYM9Nj2AwQp8QqPRqIDNFmUEi661v9JXfuB3tjM3Xh1coVlYkwSSNyB8SibCfbGqW0UCT0QR4SAEOlYFJbKBJIuSYv1+Y/fsNfNMjGSVDEgBTBsbwSZ/WMetnXFN3kKDZVkAn/TsGMbnAahV5QN2BspO5vO2+ILHzPUlSYwZfNgLUVlS4sSeYA2HpuvY74i0VAGhCSVhUJJba8iOkE+y9sa8PZoeokB0gGxIM23DWuPUdsbpXA0ufLfmjTJgCNzMCJiZbrsMOt6GSvRlzhHDjq8uooVqoIphXIvPzQbeyxsO2LHhyHdqNaidBsJMK5CEEjpsQ09wY2GLvDMsBWo1Sly3NYaAoO8XAAE2E/SRhg4hkKbZh1gEpBp2svXlI7ncevXFFiekq6r/ZVQoVc3wyll80jxUZdMUxBZm5TCkTvaDAAvgBmEJqsCVpk3ZZEL1AN7GxsASCfXDB4rr1aNI6dYFICC3cgAHsdV/p1wk5PL6aTuGkt7FgQJk/58p7GBKKUm/cEqTHLhHD6VdqkCVpgsOVmDyAWIAMETHLviCpwp6aQigVE5SAuolRfrsbyZgmLbYu+BsvUbU6ADQsKAd9ZHKQDIXqdiIUwIJxe4rVahXRKjKS0LamoLWMu/QsWEAiIE27pn5lji4bjV4bMzquOGU67QQ0NrNtPMVgKBE36RMz0OE7L6tdJraQ21MAliDMFTYGAbAQZ3w/+L8pHD6NOmwclU+fe2s/Eesgxcmx64V+B5D/APIVWQiNMqrgEFukzvuMPmahkSv0Fluijx3OsKxrK5qaxrkBoGoFOeTymLQCw2M2xa4RRFGkPxCq7FTAMFl6sZIIJAIFza+84GZquzIaMy/msxIAggyoNrAAW2E6ieuJqtdjpLtq3DSCdvrMQJ+m3dJ+Zi2rsJVuE0iB5FTS5Bco6jVUAIKxzERv2Jthp4RmRTyubKBlCVKiHLsBu+h1blkiKc/Y4B8fq0gy1RUcU0o6kKG4fUq6I0zHL32vF4wRzP4utl2zH8KmseWTDA1UJ5dQmzBwsE7eYwsMbuHdx+xohQp+H+AirVYqIRGCkLuVEi2qxMQIHUTjoNLjyaFUGXKkCDYaSBDTckDsvYwMc14RxRkBNyxNoIANztPqTMRsb4aeG53SVqUEV2F5BGv5p6bQZEkXIB9fKyw5n6kExp1s2XqUgyrV0l1ZTElCDq0mTplxJv074BZOlNEisQNBFi06tTKDMjpzXm1+9mHgWTSrRqPVVFrBfMEGdAYncwOgkgdG645/xHNM4Jinr16gpbcG20emxtAONHERbx417fpFJPwohrJlteb0lqQFPSNDATq3AJkc0H/2EXxZ/dAOVX4fJWW0raGi7FibTsALAkW2wB4bl1ZK7srFUdACFOkkyrSRYCCLyNxh5qc/DyXOsgiGE6DPIJ7tBn1+sYLUlCvYWtAZ4fFDTKJBCNEGTdSCSImBAHcg2vizkqa6Qy1IBqFlgdY31MSBCzYEbD3OnhDJU6dUE3DBkdWW14jc949rd7aZLIg5dVWGbW7awDAGlbAAX26XHa+ItJ419fygVoi94eLtmU1lQHlaZtqhT0Ef6RMxuY2OGPP+bSqVPgARlJgQLhpOmTEkmBPSPXCpwfhmjNUfM5wWEsVsTBsRESBf7X7s/H6B1VmMGmzIFCvcgC0CQLSTIN5I7Y0Ym3wsh4+Vi/xWrTcljzBTAB+EuLdYmL3NhAxmWek1XyghTUIQg6o0wehj5j6SPQ4K18krVVapVV0CnmW8ARHXeZJIwFWnJJB0wAFEsTy3HX1N8eRGpqSj33RPlonp8UC1qWWZgEVp18sgiwAmYkSJjY/XArKZt8xXpxOpKq7nYD4o6wTeIOJK6CnXR35uYAlQDve8no1pkbnti1wNkp1NbNLoWJIGmdyDO0H1PQHrj0MSVY+/QddAJxSErVVNOqf4jGUDFSCxIix6EdcZib959ZYTeBqiOn5YzCvLJ7x7+wtgnh8nLuiCELozFoKyJQHpuDFh0O98Vs3mIqad4uNVjN/uf+emCWYRKWUpgGSWaGHz7kEiflLEQY64pZzhnlB6hYmYVQRzDcnaQJgAdgTjXKVSUfYE9qB+czF6fVlhlHa/UbHYGfbEdEX09ZkKvre9rECCcQ16q+XDSagN9oIO20Gwn2MY3yuUZkaqCdTvCk7bd+9x+fXArehEhoytdKY0GkFUw0QTNzY33IvMW0+mM4vwdqZBSwNMOZFgbg7i/N1sTYY0qU6YdajrqATSaekqp1AiYnrvaOptNzHDq9WsgplQaSKxDhRAUGCNQEEkj7/fEU1T9To66E2Uyx1KGk6okiwEwSZB2jtPU4Y85p8ynTLgstoixABBkm/Qe8YDnhZqZhHGlVKaW3KzIAsbCDq9yMG+I8Oqq61qqorAimCCZKCyyCSJJJNoieuNOPm5OXaq/JpS0EjxZmm/EtlpgOVnzGBWBG8ztFtot2wBp1BTZ6dzpY86mQFjST26C/6g4teOUK5l1F4UD5QTr32EdZnFLhtJ6gRoBUzylTPwgRBgteJINt79ZyXifzZKV8zoef2VZmfNUqIEmVTmBLDsJto//sx1wa4rwcnNK1U6mdYXTbSQwiGEEC8Fj3wp8Dq16VUAMNTfwy55jTBEKSwIM/CCtjBmbzhx4/l634jLu5UaKo0i1wCs6iLSxvAgRbGiLUsXfqUj5SXOcOo5jSKrOV0DQEJESSAQVG5AH9QDgTnsgKWZhfL/AOmVG1x33jvJ9pxtnOJtS1rSlnLiHYRAn4oELF7AAgxtaMLmYR3rL5juHmzQATB3IMdR0/58rPKUeJlJvS9vsLOVMsePsgVNHzVVah1mpoMzqYMEO3NpJJgRYHCbkIDuzAlbdJJU2EW3tv1x0/8AaRSIy9DzijNq0r5ad1XcT1MtbaY9ccvo5STUhhy6uQwIEEzE9vSMbczSyNfIWekhsrcPp/u+lWCtqQiGKxrWpEgMNgpNpPtbB5OIVhlEpsrBQWuIhiIrn2gKVi4+2FvgSitlXV2ZNFOFJAN4AFmmRpFo21N6EU+JZyogNLzah0Fmoqp+OWCsZiwhZgWEEdcXhkUZOvRfseMq1ByqQqXnSo0gmCRJG0CRb7/fBzhefpC9SmavNERyi2kL3MfUYV6mZaStSS6cgJvovcCN2DH164mqVmKogeR2iJud43uL9T3xka8RFN3odA4d4pp0qFZGpqVqKaTDUqlbELMX6tNu3fC3n8j5ulUU0wqa9R+ItyggzY2B39cR8R4JoKsp5CtMu9lUavl5bkC4gSQQd98R1W004DalIJKCLm+kb6rWMdY64bI5JJPoPK+pfya6ctXpAaQagDVNIUwRrPKRM27AAg+gwT8P1gyvRpEGmV5NUtpZWLAnpeYNt4+q/kc0BqVQDUYwQpJ1KPlgE81+kbm++Og+DsmqioAylSCGAVlbYEFb7WN/QX7clzuvZoMdRcyi1Uz9CpWqzuFWIL8p1ctz8QF+xGKpzrpTdVpyq1XVdgTHUnfptAgYYfENCkM3TqmrsZK6rgl+Uz0BBj64v5vIhWqMdEvUhTuRqlhboZv1n6YWCj8LfRX3/YZLQC5JaqOgqwAWBNpbYd7gAA7+ncAnvFWcpCm6kg/xklLXEDVH0O/fFEEoXRn6FzKiOaQYYjurXOwJ3BGJvFTUny2YPzIqzAOwIkAxE9LbY1JKXDvl2a/QzXhBbZoMwAEqVGm9gCCI22IaPtOKVfi5ouzaRZtjYCFiTHvM9LR2xc8P16K0oVWDRpOozqEMZuffAriuc82o2kLCjU2qDJgG8WtpuOs48OGFx0rS/wAEShnqtcsoIVVdtUMdMrpJljBgQD3NtsWOHuVc0woDgMDrMxBAmI6EDfsCYwX4XxelVfywpDM4IAAnfqTeAf8AIxrl8nSXNVlQXJhiBEXuhaDAIkFh+WPWx4/J30KKOwNqUFaCKbnlUSDYwoHf0x5jfMZOprYU6wCBiqhuYgKYgsbmIifTGYk4O9haJPF/CWVMoQ7x5STTIgKdO69NzsIi31D8UpSku7DyybCCLdALTDEXt17HDb4+zn8WnTiBTWOVhE2sO+1wRhJfNkAu4iflsSRMEsZMXm0dsNnT+KxcnmBGTyztqJiw5ZFpt6RF9yevpggrwoU2huXYn1svboZxvWzCHWqk2J0tMgWtAAG0gz1g4g4Yo/EorOSFJOv/AC/59u+A5aMValgVhz6yusyoLtNxPMPl69++DXBaJKSoY01cIjapDGJaxAIBieo3GxxVy/DnzJq0wgZ1tBgMije079xB7XIOLXBq1NQaIDFTEnbSRa3X37k++IyeloMNGNaVQtQ1WmkyFTE8pi4F97fS/wBTavVy9SuapJ82SP8Ap2flhTZeWNt5O8jEHFsqzMFpvBFOZdSYX0vJv169N8EPDuX/APxKtMkSxDCeoIv7m027g49HDNyUb6pmhdBN8VcNpn+MQpZayh4BBi/axkwL4aeCZ4VPL/hqDS0hbgM21rCSdrWEgnpgdxcinSYabMxABBMjSN5+rT0GNfDFZYGp/iqEkiJhUMRJ6AzHp6YxqF8XT6N/gRecp+LckA0aTSfWKupNIkT9DNogDoTfo1eImOmgfNFqiBjoEqKhgMemqfuTgV4qrutRiqJHNLMIglo6lYWADe18EeE8NNTL080mk1qoTUTcOFbkB3mDH5jrjTw1tSj3uNHqgbxzi1JCqGkwWBHLcENIJMwdQkzf1jbAN83555hdYuCPqSCAfht6aRgx4ro6qq+aVBpqQaSkA76iwXqtwRF7AEYu8H4FTVBq0mWEE7sNOqCNvmF/S+MnGQ5sjb6CSTci3x/gfnpl9bl2sdXwgWsQoNjsSRAIUes8/wA1mVNNsqtMagWFVxIUAfDzEE2J7XjDlmfERopBPnVBKqGXQsSeUE2YwBe/+yBUrGuXAXSx1MRBgsenLudugA6DFctSm5LqkdNq9Dd60UoQqai2BiUQSABojSSbdo03g2wXr8OcUVHmKSWDPUpgGQEujBiWVZbUwmGleoMDM5kFpwvmUajmdYUnlMAxIY3IEERM9d5YOFcLosiFqwp6hVepqK81NkB1LvdXiVNzLG0Y04NG0xsWm4kVAFq1FRCNFRgSbsYYzJ6C0Wv3vhtynhxUha4YAkrqYQELdQZI5duvracWMtw9fMqEmW8/zpUkaCXEhtpGlwdQv1xc4nm9Wb06VZVNm+Ic0EEfLIiD6YwSyS/iFFbdoVKmXOFZhaTGjVZanmFnp8h+LsQJhit/YjaYwk8XolaF1UQQ2o26T8Ub7iPfsI6D4r4h+Dp03o0kqZlEGkMQAskl2/7mESB3XoDC+xJWmxVWgeZdzyxp5ouIDH2iOhIxu4mFyj36FJq6KmR0eV5JADWJLMYEAldLC55SNz2+jV4VyYQOi84LXYm3Mt1H1E2t64VeB1fKd2dA1Vjqk9L9gIJMzMCMNXB+IABfLWoFLgMNIEFiY9bNJtsMY8GR/wATy1pr+GJF3IRqNCvVqNUeFCkGNXPKmQItMATPbD3mKwps9QjUmpZCzqVhTi1ryAbjaeuFjxUvksjTBLGROwAPfa522+2GjM5x0WmalPnPwgGRYEBhadeki2wLCCYw8Mb5Jr2X7OSqyrXzmp3IXQ+kaSVtp30mLG52Mdd4GJuO5ZmyNYLDHylOw21KW79J2v2xFRokU6jF7aeYsI3i/cXHvY4n/F+XRZlBchQAQLDm+YRaTG95Ati/D3/DWvR/sf8ApE+lw9qVPzC8wBIiN0LEEdgDpvvJjFfKhQS5Tl6KTE20j6XiL4v5rOVKtNlqMxYIdxA08oHTc7/fGcLVKiOhqMGF1B2sYkkx/LsP+cVOUL+ZGjXhfDTpyx0jla5HK0EgXO/1G0nBXw9lqaZyqWIQqw0nUfrdvi6XYXmcWqdAKKGram8TpksZAB+pi/rixkKBbPZoHUp5WBVjAhAfQ/W2N+KErTfqv+pVLXv0BGSClSZa7ubk/wA7diB+WMwt5ahKyWaSTM6+57NH2xmM7yoSy7+09yc2VoqGUiSFmeWZNvRb9wMJ1PLkrUBjU8ADqsXBBnrfDNx7ONUz1UhYcysTZdOokg9SVY9pnbbALLVLhPLGmwYgDlsTMSBMXkm+1uhyO5uhZq2zakwIZlKkgElZM2PQWEkx7g+uJ+G5dmrpACamBDad1t02ABnbsO2KtfIBZIB01FhZIEX6nrIF7WJPacGVzBDUWBIIMkDYmB8M9CDNyZJxDImtELQezXDGREZSz1qgYMoYqTvfVYki1jvJwL4DkiKwAVnazRAENYsB0gG/MQIn6teUfVr+JwqyARFxYgGCfgg+4O9oHZ/LJTcsish+Yi8kD4bHUd+pHqTjJLmgkn1Ga6lpqNZI0Qi3UkHUYuSCTe899o7YN+FuIFilJipDU7hm5gwPKR3mNvbtgaqlCNN0OrSFIBiBpAHy3N/rOPOAV2XMlSoQljLgggA2BBiTcxcdfvtwZJOOOXo6+6Kp6Ig44h0Eaf8AqkMIuRpuIBN+n1GJ/DtBEWWd1moSqSOclYInfVv1+XG3iXJmnSIeSTVB1Na5B+0AYtZPL6KQlA6mp8PNM6Oh6GRvAtcG+NkY1xDdd0GvHYN8bliNaGTTq/8Ax6ZMSALTaCd/Qb4YPDob8ImqqVEFgpEBYkWaJIAk9fpGFTjvGvLqk/AHdlKCSxuCL7lRYmAIB+pvcDTzKau1On5ag0kcKdSsdiDPwMeWI+cd2JThI8s5L5/kEfMyzxUeanmIAySzLUOn+KHLEsCLjlgCw2BBxNUzQWlTU6SxpKJ3YAiJ0gAdN43IxX42xpUSAVqEuBzKAwGkjSYiANMdvXGnC6oNOGRSwWFCxB0loIiSBfqYmMDPG8kvodJai14my6vRR11FV1agWJJYkmADYcqzHr6jA7w5ltRnmIcgBViJkAauo3MDvE4Y874cRcn5jior+YDr8ydIYk6dAIGmb6iJ+gjEfAQwq1qdNHsU3MwBGloN2BFo2tv0IeNtr5foTl11KXj/AIZTo0qbUSCjGpcElbFfhtpjuwO4EYJeEvLq1sotSkyswIQEDy3pLSJDdiwcavdh2jEHjPS1YU+by2QspYEXjSYAVQLrtcEARiTwtQ06WBYmmGIdtOlVXYLYaRpIMyZ5lKtaNUF45V7FIrVgpc2yV6wSCA5XXafig7mCSt/XfFjM5So+YpNICO4BlySV2kyAZtBHS17YEeYhzlXUDGssgKkozabzFzudiACO2G7IeV51MpzFkBWY30+oO9r2/SMbxReW+tk6thh+CpmkFdpsNTAyByagVYG5SGBJG4AHbCpX4Xq88Byoo6oXXugY31NJCkAiFiZFxvjoGbzVKjRp1aqGpNAI6qJJVmQLbpN794HaEfiFUPm64mNIdVUAkgSwUekXMdOptGNmetGVlsRZ3N8z1GAJamAhJuYCyT3/AM6iMGvA+aIWpIkEKx3/AJuUAbG5PXrgLTo066IGpurKsAhiJMwCZF7Rcn0wd8MAAgj4wmmGYiQCLwJ37bf0y4n/AMqbJx81gzxPwsVMzsQATO5PKbW6D+s4OeJ82KGXQLYHSNpCjTO/rER2jA/xxnAtSpTQnVYsSLCRO595gRPe5BueJq1NctQcwSw2awawE/ae+8YLm18VrpQz6g7gVTWtVkaeXbsIAiBykypNwdzcYOcRqIuUcMRqZKfN1JDLBt/TvgNwtkLW0AgDQxgCWPLvudiOpvvgu1EJRqMZ0hKfL6qwbcg9bb2sMWhJLC36J/2D/SKlZ+WqVEgwoi0c209RAkH1x7kWREVFAJcEGRvzH13EzbBbhy069NlemqpII0kiAJvtJ2Me+BNbhwotBJKMZVo2gfcbD7zN8eassJ+Gtf8AJEO5GyQGLGDadiNNgDYSDF7A4u+RD1WfkY0pkNFwpC3EEkiJG02uMLfFMx5SUqivOp3Vyl7ECIgSY33wwZ3NhBmB5kaqOmnqhSWZNtgZt2749bHJcvfoXT0EVKDAQ7DUN5B/tjMOHDuG5UU180sakcxAsT364zGFcLL2J8gFrcFYqNRH8RjodTzHXqbvIYSBP364p5Pw4KNZS4DI+kstSzBh0HyldxJHXDnUzxedKkg6hA2WykW+UwYkHc4rcToIKgR2ADQxn4pOnp0AAO+8x0xOUJc8vp+DpR1sVOOcP0IQg0KVB0IvOQrFS7teLkjY7xecCM/llWCD8Ok6pOlbAwNVjEyTt0w85ygxzCUmKgaIMb2Orc7rLqd99PrhY8XZRaZC3DOFhSICkAgEHopgW7RimaDjCJ01oHeE55qtwCT5eqQLEyJupvO/3xtUDeUSx1MoDMRBAOuxJvMHGnhIJUGpVSmUnXTEEt8QE22AI6A8vbDJwEaqFVmsSAJg/wA0zfpb7YTHijldd9ApcyA9WqRRLN0dY2AJYGY3udx/XASopSoWUurysU4Lbwbkz2n+2Dh4WKdMhjLhqMwdiFK/FvFp2BvgPm8gUqxSZp1xAB0gaQRBv3O+LRhy4aitn/gNeGh48X5YVqN4+RrTYCb+/NiglVnRCsgLX5YIBcqhmd5kAiMWmpivknkMPJOotYaxvEi+xwNzOTgUzpBVas3MMdUjcfDzAGT0BB6jGtxazc3Sh61NOKU6fnVDUoqYeFOm7EiT7QN+npgv4SXTlq4YBdNRtmGkAhTvMQPyjFHjNMnz2myFd4AJ039mt64h8EKGatSCNHxklhI1TDAAwSYNz6bxjLgi45231v8AIi8xR4nxUZoaEp+UAwKgTqYtJLBgbiTcR0GCFhQpllKkwI6Xg9Lwd+4m+AtXI+RmCdMgEgtzWWoSFb+YEgFSNtoF8NoOukikyhQNIPTlAEXtzbxg5ua3S1DuCqdYvlajPodBTg09JLLDOC5afggm5HeLjCb4RzOqq1JTpbMQFa4MIZBBG/W8mbHHS8lkhTp+VVKmpDKF1MRebaYsulrt/thO4dw1UztMBNREgKTMSpAkX5bkR1th3a+H9ANbAqlXWjmfOcqSxlgCGJjWkyBpJJ6Dba+GzhApPlywINOiadaoIBLiKj6NPQjWF7b9sIvirM0XzDMaZ1BzMEXgkEwOs2g9bdcNXAqpNBWRRVZKVOo4HKoAUoVIW5eCCDfvimF3OSDB6sXOOcRpUswwo6WiqWDAmIb5Ym3xTYRvi3walUcJWMcsqQTcXuV7RJ9rnFLiOUNTOvR0MlNnAMxqUKY3E7m/paPVm4ZkgiowlyzFHMRIB+5kTf0xmWO8tr1/YlXIbfDbku/mlWVBpp2PwLDKfUdm/wBPqMKHHIZ6jKQJqPCmQ7AmRIgEAyY3mfTD3w6opYIYIGqizE7wx0KL3IWScJviKlS/EGmwYgPokECZBbTIjoQZ9d8a+JVworLYr+H+HrUyzM/MSAsASVhomb32sNoH0m4AxNYK3/yCm4a8H+adp67Ed8VOH5g0qBpgqLzIJ1DsD9QCL4n8NFTUQISX0nVqEDVB2gzG3vjJjnFyil7E1Vo28bpy3hwyAt/MLRM6r9o98QcWqpXyeVEgNTQapFiCBtFpgH74t+NKE06FQwy+XEEiSZHrcAdB39MZnlVMpSXSrMrsFBMnSRMzuJAiPWMWkvHJeqH6gjhdNfxC04VyKZnpBE8xJgcsgd8NfEqg/BVtRYWQTIDbrftczPob7EYTuHVPPr80qdUzeRexjcSYPphz4hlvMylWmnNKISJiQhBMDpMAdN8Jg/ky+osdYsE+HYFIMCG2Ug3vzkiN7A/bvifxLkvxFMCnpDoTykG8gyo5huY3ta2+B9NCgUAyvmyCZsNMn1JBO/pghXUeWpJUvYyxiLzaL9Y/ptjzXwznkUoutP2LV6AnP8FP4VNR1GnUmIJkk83WYF4iYMd8Mr5XlzQUM38MXY3JAJ94369NjgRxNS2XipMhhAWI1HafmF7b4OEMtHMEggeUplTMAA/zGemwm2PZht9F+GURU4VlaPlJqYhovyVDee+MwY4VUBo0yCplQbsAb37b48wVB10+xwJySnmUourVME3YSDAMdDP2xovDqAM1QGqsZBJk2FxvC/EN/T2xB5yUxRqNU1FwKWoAESSdO5MQdzIuD7YPZLJKiaTqOk6iQd2O7EbbyfcnEM0W03XdhaFb8GGzNRlqaKgQNAbli3tcCTJJsbYrcU4V+KdC1Q2DLLqsFgeWwAi+oe2N6WWb8dUNQ6kBER81wNtgCLgxO87YOVcrpHmraF1Mp5tTEGT2EHqLb4TjIScFy9K/AslaA+Ryr0c3D0ghqIJCEwIBWZMgmLW2EXwy8KbRRc6R8UQT/pMde8Yo5jPaais6EwPiA7+9x0t3Bxeot/BSfnPQegA/MjC8Dpalv/o6FFDiVKo1Ko7C5QMArLA0k9T1uZPS0YAcNzJAEyRTYltyCzKIWwIMC8mbTGHfjKKcvXUJMUiYPw3n8hF/TCZwChT0VG08qseoFMHSJ6kkxAkdI9YstIfVfmxqD/go+aayOWZXUEghlHUWQibwLmx/LGvFcsQlM2la6mAbjmEk8p1W6Eb2m+M8FZgGoWU6i6wF1dBO/wBb+18beI0kBKiatNQGAWj4gCZjUd49wNrnGsYpeKEbZaq6HqLbeLDmED1Jv26Y98J5J3rmrJWpoJU6oWVYSrAbqdZBmYmQJAOJTlEagbAK3lmENgwWRAiwBNx374KcFVQlNygJbVYxBLQYva5UfXGFfz0/mJWpX/BzmarSNNQGmxczBElRfluDPLfad8a1M4tMrS2IAMmByyLwLCAO3f3xLw/KHLtUXWX0nW7sxCqxEtpUWje1oiPTAHiGcD5rT5TVEp0/lUkAtElrXMFYg9TcTjRxDUY2F6B+jm1q1Q1MhjBCwxBm5JDklQY2XTLCbwLC+H5Kc2XY6hFgwB1Bhp2iJmOo98F+DZPVqk6GMK4RpQ73AIidN53v6RgS4fL1cwyTYQXPLCoUmwAuAywBEz9MDD4scGu9Gd0EvxRw5q2ZqfCXELa9xAIG9gQR/lnLg9EJRC6nDimmWZacDXrIIaSLlZYG14XaTgXQQU3Zip1fEbTuxBG82nYYcshkUcMzIIFzp3pussHUb6iH9Nsdgjq5PqdFVqI9CrUR2doJ1RIBnl5TqO5iO30i2C9KiYW4+MrIkWJtBJ2gztir4ebXRlhoKk6QfiYBUab999og4OsilqSEll1gk+gFyfWFP2x0cdTbDRdWitJkNQ6B55LSTEMtQKSegJG/oNpOBPGsiVqugWVZuQkxup5ep6RJ74mp5srUyz1PMYrT5Ikipra86f8AxABHzYlzWWFXMVQkqljqUkEOG5g0jeSTv22tiuZXFnPYAcDyxamNSjqDZZAHveJkddukYJ0uHolSi6IS0lRsFJMxsARG8gHEXDAPKB0kkMVi++pr9dgYxf4dUOim3TUWuIgC2M2PHFNadQJFPjWUNTKUS0rocqQLHmIsI2236dIxCaIXJmmOYmrIJMnnkEmbwNU3xe4srnK1ShAIqrzSYAPUDawIM4qcMpxw9lVi3MOb5rkz+v2xavF9DupUo5HQ4gq009O0apYWkGeoHTfDBw4RSedIJpwALAi5tIna0T+mF+tKaJ5ilKoAAYuNJEQbEkdv9sG/DeYapTdiCAaUFG3U3v0sRe1ojbC44rkcV3odQC4qWRkkTL1CoK2ChTBn19cb5mmxpJUAUgIOUiPmWY69v8OCuaU6ajXJQEja1pj6euKGRzKaVViSx1MOX5dQH6iPWDGI4V4Ffp/4BInzmvQCpszraRyjvMAmTE774Lply+Xeay6SoB1LMkKSQOaB7RIInAyu1Mq4IPLBN7KBBv2JG0b/AHxep5FXpKwpqS0w+kRERF2nrJIv741QTv6IJHw3LhaVNQDAUfp74zArL5bMhFAzMDSIDAAi222PcTUqXk/At+xW4PTGYyJprpJVA40GYtr72JYnaN+mC3hrjIq0tTMBvPUGDEff9cI37MOKUSHNRdRNMKo6CCymfYKsH1xB4drVPOrUF8stSqatLyoZGZGlY2nTF+jHthZyTcov5lFT0LxzQHEqyjrAUPsBzmNyNMwdx8W1sNOR4yWpDWqiBpYr8JELLLPyjUfaD3wg6j+9xRKrDtz6ZAUfESDMzaB7g9BgxwbM6spVpFkBDldZa6yJUR7sLdIw85KvsDQMVq/mVdKTpHxmN4tb1ki3rgnR4mBQygBu9Vkmeitc7/6cAsjmRCJCahbXJgjaDP0+2JeJZZan4alSYcpqMQf9dTVb0jUL+mIYpwVsRSiGuI8aUZOtVib+SZt8XLO+3NqnAfw1m1/CZgMyklmI2JB0U1F+t3+2AXiDhtZMnW81waaK9QANzGoOUA/6QJPucIg4wFy2nUA9WqFPoqqrFrbSWC+oB7HFYSjJPl11HTXQ7DwzOhNNSQYU6ZJ0ygG89NQ+k4s+Mqxo1UP8OkWKNIJ0tDrq2iJUnv8AWMc+4BnDRp0BXJ8wuoUKTOiodRP2tvIOGbjdOnnuGPUWqz5lKQUKLAaegsLtEkzN4jFlrf3DQYbiqGhpDKwZvLUjaVOm8gHVpIIAtAwd4LWghQeqgbfMAbdJAB+2OL/s987MoaHmkIhFVVN7kifqQN8dFpcNzFOtR5l8pHVmYkjRp1KInfkqGbi69jiU3FTRyQw8errTrKszqpkktEEc3qqzvY7jrgLwVqfn1aYMMqXtckwS3a8bCbAYnymZpMmXAk1NZ8wnUSNwDMwoI2E3AMXGFLgOUZ87mErVDSUBoYTJDPyiG/0m/W+G4heDXvYHUbclmdSiCJdi1ze1RkBUaSW0hRY2kge3nGMro1VA2io7CEgqDcTYyZLAEzE2uYwDyNNaeWWrUrDQPMogOgtpeqykDpUIMgmw7bEb8Yz2umzI9PzXlLmXOlTI1QDqPtsgjBwKMcdLZWGitxnPw6HVuYMAXJZCQZsJYsIw0cF42tLMVGrSiGmJPy6yXbad2RSZPY+mOO53O1QKdQpy1a1juCQ0lfrMg+p7Y6HxTM6GzVSb1aOimu7ayByx2KloMfMZw0a2OLuX4jqq6ANNMJVKGLEBtKnV1Oggd9u+J8hnAKtEXXSZbe2gOG+p0n9euFHgtTMV9aK2l0YJpqNGlfKRWt0PmUjaL37YmPFnyuYrLmeYO5GtAd2TUQD0GpiDEC59cDmXxKOY5UcyaeYoKyxTVvKpqxlrsvMxncurcvZfS9qvkhRzlQKAA664BiSze0TI74TfHfHqdSplxphDmwjdioCm43MuahB7A4m4/n2pV6dI0/KPkEBSxYAI/Um5EOO8x64edVqcGeF5lRl9YblDOJ/82YXI3NsTcLzSVaYUMPhBt0Mi+1jy/SDhAy+fqIwpqf4NYFvUMNaaQOoOoH6YGcI4lXoV2y7yjsUfSZkgWJU9gBP37YiuXezkdYoAFM2jAE09Mj2An7gYocPqTlHeTEyV3Hx237W23wP4Vnh52fpyCXoyCL9GDGBa0/SemM8KVhUydQobGlquRBJLG/oBB72xegGvHuIEpSfTphzTK2mSsHb0Vre+2DngzOrVouZHKoS0xOkAiL/fCLxqpVLDQq+UK+tXNWmLkm0FgZgm0dcHP2YxTp1GqswbWxA1hgYRZgj0H+ECExKjg1kM1IJIE1B0M+nW23pjMkoKKp06gCDFr6mmLdwcLPFOKGlVC0xGmixkkdD/APaBinlfFzksNGkoNdQEwwXXBME3jWpgCRidU3fexyG7M1Ay1RTUtUPIDEAHqTaNrT69MXaalMvl1uKi8tQqwubCCYMgnaQN+mFJePutOqyKW0OSBvqIOqAes3AtibPcbzNHLE1qVOmYLoaT/EGI5nBBuZuoPc+9YrULQ0PQpMSSFmSDYjYkenbGYC1cxmCZpI2gwRt1Enr3nGYVvU5IQf2N57RnF8wTSKNTJiQps6zNuhv/AKsdC4/4dXMZxc3QdaGhArHSCXgncbREDa4nHvD+H5embD0OlTggMtRuVMR3O/5++MWTLzOwxk10OS0nOU4tSFWoXgwXcSSrjTqKyJibbbD2wwZPwjpzFRjmCA7ayGpkRzTsCelpv9cCv2t8O0+VmF5vkYx9V6/9ww3+CuKUc9Q1Fm8xOWpDydrNtsQPvOKTbcFL7gr2DOU4WTJFLLldtXOLH/y6xi9kKCKYalSImQSrWHoTJjECUaSkQXBBjpf74utllMNrqNaQDo+3xYg5SoNewC/ao1AcNzDqo1Qqg+YfmcCY7X7Y4Xwnh34nPU6UtUUsNTCZZBdj3EgHfacdQ/bPnAuUSnz6qlUfFp2USdt+n3wm/sjyuvM1m2C0o/8AZl/oDjTibWJsDC3iXg+Zr5vzMtQ0BNOgEzZSSJPeT36j3x0r9nuQ/C8PWhmEfWyu1QbgC5G3XTFsDa2X6KGsIkTixlla4JMkGJcwLR2jCRzNUcvShJ8NZM5HiNUilVNBhIIAnSxWIm0gsDHYHD34p4mirSp03ZzVeWhkPKDtAg3aABIkasAqHEqVM11qVNNIIrsHVmOoLpIW1wdIIi3NgL4PnMZirWqkomk+WlmuRyi1x6n9MVlpNt7I7QYOPuUy/m0woZaSFou5IqVN5kaYVt+vcWwdp16Ry9OqxMlFJVQkyQDYRt/bCytUFKuXVVk0qgldTMdQ1KGhTJ5ZEkbntiDwJn8s2W0VVLVEciZ6WIAv/kYfiPKd11LPijNqaYFIPPmLPmQFiGJBjZTsT/KSML/GqVarQDCtqzGXYPRpr8JUt1Yn4vmudpGLXjPjqCtSpU0BCh2aVU8zKQkibweaD6YM8JWjTp0jQILvS1MpNgLR1MPYzHpOFi2sNnHO6dLNmhSpvQZFp5jzS7CFuFH2sSffDFxbxCi0k8tw9XTUTUgFtTU9U6jMmnK3+nUhuzrE0zqCEAaiqmxPr9cc08TZimc6E06aKU1DIkC7c5jpcsPzwuHI5PY4McM4yrZp3qFyaoQErvygC14J0GLxJE2vg34kzFIpSVWqklpJqKo0gbmVcmYsLdcI2gSvOVBYKQ1rSbsRawInrDWxNxLjPmVqRcFVpoJ1G7GLtJ7iB7jF3G5p0AN1GGaz2SJ02rUA6iSDMm/URoC6emobbYKftEzX/wC2oCqyqhd1lRqIVwigkTHa0jYnAXwrxBaddmIBeUdCyhrjUwO4uAY36L7YFeNjWOdmsp1AlGNySyn6mYZQOkARgt3aCdHXw5RALmsRBm9A29bNbpgL424A1XyMzl6r1qtN4nQy8u5uTtI2/wBRwZ8OZtGpI1RqtNyo1U4Av1Kz0O/1xtnc5TdSA1SZ2qMCPeBePpjD8Rp6IGnoLXCM1UFaq4IJXzEYFZGk6CNyN9LW/wB5xR4Bnq1HJZilTIBMpBEkqdZQb8pvvc3x7k6xTN1kkXGoNMTALGNpMEwPSMScBr6auZAClagSJJsASvKdzeD6icboStHAfjGfI4dTLkK/nkeX83IzT0i1hOGr9nAUZapX1HUEepZgJYOAqkGwBt0/TA7w+1Ba2Y8+mTTap5lE9QGnVIP0It3x54ZoImWYaoe8ieUIIsw6gsfTbrhcUrbRw/8ACOC+fSFby01OzmJuJYgjvHSeog4h/cXlHStNAsyTuSe1x/XHnhPxYtPLU0pUUJAudUCSSRuLG9xgvV8bNTHPQUSY3O95/MYyTfiY1RA1Sii1EgCJWVHofS27Yh8X1KVbN08oBuoLCBuoaJY9b9JmBeIxY4lx4ZpqYCBY1AlDBFgZMxEFRfoYOOeeIePq+eq1QDrQhCxgk+Wuk3Ezt0tJPc41YtcYp0DKZtFQKdQ0yu4+UkdT6YzCd+4qdb+KWY6+aRIF/TGYl8aPVAsLZvitRiQtj/MxhjIv8LHr63wPrPmKi2qm95j+u+Gk8MFzc+n+dMavkBNx7TB/P/NsLSNLiKJ4fVqLpq66iyLvUJX/ANYi2+CfAsgmUqCpSVp2YLygidjBuN98MdLh0jYneYWR/b3xPT4Mzizfp/v+WFYFH2CNPjmWdDqosjHsJAP3+uFniWcaGNKdR+GwAHQHBocBaLx9SP6Y9o8NU2LpO0RJ/LCcqO5PY5H4s4Nm8zVDtBtCIqnSvoN7m0k74I+AuFVcmzmpTLeZAvaNM/e5/LHSHyFQTpdFBMH+E0+0McbUVtDuDbcU4n3vA+gw7k+WugPhIE1swWEoCO4J/wABx43nC4ViO4wZp0VJ3Wfba3fTM4u5fg66eatVg9gbD1NhGI00B4hK41V8xKYIOtCEMm7oSbRb4STF+osYxrkqFEJrRwisJGlp6b6RsffB/wAXcCy9PLVaiv5rgcoYg79oBveR7fXHMfDnHKeXqOMxRapl6i6tVMQabt2vAWd16TPpjS1zwTW6E5NQzQ4sAtMJyqyAODYalAYEwwk6jYnoTY4DZChmMq1SsEmiAVMgkNBOkxvBixG3rhbr8U0qijUxhSROxWRBPeI+wx0nwPxehXyMZjW1RNUqCNBAupjeYMb9MWzu4nRVs53n8lmazNWdNQJLMQIA9x0gLEe2C37O66fiKY3LU2WDHSCRv6frhs4rx/KClVCUKhLU2GgKqyYIudyB6CfyxzPgdNxVpOqvyOGaAZtBPTeAd+lsLFuUWmdKNaI7dU4NVzFJlZAqMpG0SCII7TjlfGeEilmTQpsSxZFljN2j9LCffHRafigOpDMQF+Vl6e8XMY5L+Pq1cya2mZra9osGBAH0Eek4lhUk2BxoP+I8i2VzNWlK3kz0YHt2sYj06G+AOZrqWpg7gwTBgifXbovpHfG+Y4nUr1aj1bOSGCnttpA7aY6evXFXidFrTdeh9/741K6VnMZeEV0pmoWIIKEDsWkAD2hm+2Gbh+YFbNw+gl6QdiokgrC3i2qd4HbCP4fqLURadgwkT1277b98PH7OckaC1KpOqo7WYwOUH73YGY7DE82kGwx1QxfuQNGgMYNpFvpIxtV8OlBeY72+t8WaWbrMZLsAext7mdsXfx9WmNJfzFJjl0kxsNtx6YxKzlFnLPEPC6lTNh8vB8tRLGY32nqZB26HAlM+2XquJM3Ei3VWiO1p9hjsPEONKBpp5cFh0KgCfWOv0OEHxV4cq5quMxTVVJAlApVBFt5JJ9T9saseStxnAJcDy9KtlVr1CoAQljB3WzbLvIxzbM8QYK5jTqMb3+LVB9B/th84f4aqDJVqTVWUMVOlGIuNzpgzNp/7R9RuQ8DAgiqGqDpcjv7d/wBMGDUbZzg2XP2bcTJRkAUsjajMSR3nexthu4jlnq8zewn9LYA8O4CKJ/hUvLMQDF4n79vvi9mazUSGZwhPVjB9IHr3xGauVhSaVGrZI0HmoxUMjDcKYJRW3kxpYnbpHXCJ42oU6OYpaAVmnzCb6tRk26mcF2zeZzGeDVNYAOkaojSDPtBPNbtgjnfDSuVaqRVdQQJeBBP3mP8AO9k+VJA5buhS4bnmWmAapBlt2IPxHpOMwxfuB15U1qosBYx9TvjMK3bByM6OB01395/z7Y1fUZOqf89fXEYpsYAuYuSP9xiShQPzAC/bfCNopzElEsBeBPr/AHxHUJJnVBG8n9Bid6EnYD7Y2OSO8fpe3pgWNbKjPG7lhN5Kn9IjEyZ5IMIpNrC9u97fbEi8OLf0gicWqHBnbcCPU9MBtBTKacU0AyJmei2+oE4iqcZawAAHeLYOjw2liwHrBnEh4DQ6yPcj6i+F+aBYu1M5VUEg79Qq4oVKtaoIJb/2th3/AHHQYQP/ALf7Y0HAaS9f8+2C/kdaEOpwiRdj6TJ9O3bEKeFdtoIg2t27REHHQGylACC0R1EfbHqVMuLGo31P+18Lcuh2iE0+CBTGoU1EiQ6i/wB/qTganhby2sGPp3/ITjorZrLExrNutyMVM7mEYQpgDYk3x0nLocnYkfuIIxJXfuOs+ptjejwxDYCD1gAE9ybbxhiNQHZl/P8ApiHU9gKp9p/K/wCmOt9Q2kCTwRW+GYJ25f69MeVcn5QINPlBkWBn26euCdahUiA359MVmypJvsd/T2G2OTDaQneJskDTqEKq2ty82/cbn09cc/zFKJRgSY2A3tp+9vpJx2pfDEjadXQWI+5v7YrVvDlFGkodUGAO+/8ATF4ZKVEpRvU5hwTw9VUievxRcgML+8MQIHt6h88GIiqwd+br2AM/f2OLNLJs0nQUAnYG03sf83HbBKjwvUvwm3rE77xv3wJZG9GdGNPQIFaYG6uO4aD9jiuK1MCPLLA23i/6dvviueCVVuoMaQIP9+uPaOQqMbf1jCJj2y3SpBjAoQOom39NsbvlVH/TYxt6f574kpZUr8UyP5WEmcbCoEmzfUT/AEx3MMqJ6dOjpA1ql9/MAN+kR6emIM1VpRAcEdgB+oAvj2mlAbuZ3jQJE+59vyxSrUKcwNfvET9rdeuCmdZN+8FWNLGNpAI/4GBPF8nSzRBqkNA3O47bHBCrTpkABfvH+2KtPJpphjHRe8/5bBsDbB1HhtFDKsCdrn+/riaqVQ7n3Fx/XtgjleCgyCRc+hP64srwenCy47jlx3MCgWryJufp/bGYI/u2n1gn7flOPcdYaL+TNvqf6Yv5pRIt839cZjMSnsR6M8qGKkCwjpi9VHKceYzE2OtyXKqI/wA7Ynbr9P1OMxmAMUs/VIAgnr19Dhc4ieSn7tjMZi8PKOUKdQqwKkg6gJBg9MMGaqsUJJJ23PpjMZg5BQbF39FEfnixkDKmb7fpjMZhUS6FWuo5rf5OJMrsB0nbGYzFB1uyB/hqnroX9DioPi+p/pjMZh+oeoQp3ZZvyj9MWmQa9h1x7jMZ5bnBHgbkzJOw649zFJTWMgG3UY8xmD0O6kuYQBDAA/4OJuFoCzSAb4zGYRbB6BfLi2F3iYg1It/zjMZiq8qFjuwK7EKCLH++KOccy1zsDv64zGYMdwSICxLKCZEDGuZsVi3t9cZjMFbircKUxyjB3wtRUs0qPtjMZgPco9i1nlGoWH+HATNmWANxHXGYzAQ3QoHGYzGY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data:image/jpeg;base64,/9j/4AAQSkZJRgABAQAAAQABAAD/2wCEAAkGBxQTEhUUExQWFRUXGCIaGBgYGCAeGxwgHx8fISEgIB8fHiggIBwnHRogIjEiJSkrLi4uHB8zODMtNygtLisBCgoKDg0OGxAQGywkICQ0MDQsLCwsLCwsLCw0LCwsLCwsLCwsLCwsLCw0LC8sLCwsLCwsLCwsLCwsLCwsLCwsLP/AABEIAMIBAwMBIgACEQEDEQH/xAAbAAACAgMBAAAAAAAAAAAAAAAFBgMEAAIHAf/EAD4QAAIBAgQEBAQDBwMEAgMAAAECEQMhAAQSMQUiQVEGE2FxMkKBkRShsQcVI1LB4fBi0fFDcoKSM7IkJaL/xAAZAQADAQEBAAAAAAAAAAAAAAABAgMEAAX/xAAxEQACAgECBAQGAAYDAAAAAAAAAQIRAyExBBJB8CIyUWETcYGRscEUM0Kh4fEjstH/2gAMAwEAAhEDEQA/ALXC/G9Z634YOHPm6BUWTqBYc0k2t+uNvGXGRTzDIAQwIJgjURquZ72Ee59JKcE8JU6JyVZHRgyKpLE8/wAJDKrGxixA6bzJOFPxgtIVYRjUMXaLGCRA6GAOlpbHmZcPJjafVr8GaVqOppR8R+ZFOqG06hDEie9yY6XB/PG/ibL0KUNlgSTlZPNYEtAje4iYk9DthJTMFX1MzFdQkWLW2FxBjb6YsPXLygZISNIm5mTCz81yY729k5LJoqtlTYAEu0EX7gR/n2x0nwVn3q1KuS5eRJXeGXZ0JsSGB1A2g32mUHhtQfiFl9YFwTJnbbr3/LHRPDeVOXzC1nLVWCzyzEvqVrGbdZmOX2m0cqxtN9oeGhT8U5OqnkIukFCdTICbtIJIM3Uz1jmEQRgVlsjUpGpUAulXlYDl0wVaRsYt1w2cazYcaNLOxJZhp0yhDDmBABvJAntMwMKVKi1BvLNQkAiZbmPKelyDe4ibnEss1kmuV+m6OlJN6GZup/FLpIq6dQITVEGASCNpiOknrjWi5pBG1ks0qpMCAQJvblLXv/cwZ1NNWpptTYKJvAWxPxbEPa+IcxxCUCfFuoFwf/IEGDYX6xhZuXNSEb1LqcUenTLq95EMYIAE/MLzMmxEEDtgbS8tl8xqctMapM2m/tYf23xrShlAEqpvI2J+GxI5iDcQbYq5RnDMiArAsWjrHpex/Pe2OvQFtnozhR+QLoZdyBt15txft2wb8NZ8UavmhRdYAAkmPmBIiY1E+xwKzIDKGS8Lchhuf5fTVG02xY4NRbzaKuY55A3ECJMagDYR098NF20OhiGcYpphRQMg0TzEtp0yDPzFgSoEAx1ABEcOyLUmlp/gsLAkVFMRBkgkWBmN4xv4i8QKvl01pnVQ5WJnS3NOpZBjUCJHTpbFmo2czC61REeq4ZrkhoIMExG+q1iCSCdsPOK1bHZEMxUduaKcgIrATCmbtexMFgDvPrYtxAscgw0q1TL1CpPKRUUNpLm+qwlbmLn6C2yGnzalRXlPJ0meUktEsTcj0FwCb9cGeNB6i5gKiyMsaCuIEr8TsJHMurywbn45EHGnhtcRSDuIi1kPmBRUVtRNuYwTBOqZgzIEXvvhy4TUFNqFKpl1YSriFtOnnBnedREk3icIv4d6TVKbMGOpTrG5Ig7m5GoXk7jHS62cesiV6ajSFl0GnluZJJMk2j2AF8YuIzPHqRcmXKeT86nmDVCoEJKhSwKkiNVgIhYtcA6t7YQ2yNMIUphte5LiNpsLk3YnrtjoxQPw+tURNDEqpBWQRYAC9pB6GbmZ2wp8bp06jhF/hK6U5Ok2M6p+GJkAGIIgjrh+JncIP1V/geflQJTw4XpUROlqlRlIZdLC0rqECJubWjScQUeGvl8wiOiEFiHDAHSNRAaJEHSbe574aeECqtbnepmFNEsjO8MASBqGo9wbCTBi/VWzHE6a6hqUtUUPLiSCxJldr2B9mbpGBCV43W9gdVoM9XhNKg1cU9LqP4qnUSAA4Yr1lRpIk7gxiiFh6ThRYE6iY1jVA1Tu0rv/AIblTiAqioxYLNFp0f8AaIBGmzdTHUje4wJ4RlndkJd2RhJEr8M/CvUAAyf7Ynkm+Tmfp+xZOxq4PxPnp0yxB1EgsDFx+cWm46euCNc1EWqKVQy2sOIPMQsTBN+9j98COBZhVzAQwAtSVO0iGmeggD6T7nFzjYFR3C6k11gWabONE2gza3b64fhpSXCyfoPBvlZQerSou60ZZC8GH1xEH5pldRMaT+WNfxVOpOqwDeSbRuO/SdJHpbsIE5gfhXiBqKncEG82F5gz1xR4iGXzDTshsp+K+kEz0ESYgTfGDJj55c219/sk2ytxakpJe/8ACgBbMGJIGx6He1tsVuOZhG0rRDSywXI/9pMknsLXn0xNToMuo1HGogQxUnSAZEAiCZW9/m6dbOW4gPJKPTGoQNYhCVcjcgQp5z12MY1xWsOoy6B/J16VKmlPWnKii4vsN7jGYA8bzaUKxpKCQiosw3RFm83v164zG95UnRV5EtDqC5mlWzVBaI5KCO5QW0Fg14BhpmNok45b4w48gq1FUfxFfQLRpUmCCNpMLfpJ72f/AADl2p+ewgHyzBKg9fvH1xzDi+bUZjMMilkFVpZjzFmMwJta0Gxj2vPI+eEXJCz1jqUamR002d9EsA6AtJ+KGWNp3PsMRZbM+Y9GkXCqahOrbSXa7HoItsdhgq+WFSnrmdHLpYg7EEmQAxsSb7/TFnhfhBVdHJLmdRUWVIk3PUGOmI48qV8zJKVEOQ4ey12cwFRfM1L31lIB231GBbDfkuKoKbOCxDKQoIIbUDbb5Z3n1+LAzMvRXzDJDVHUsDJBAeYsSCskEHf85iqIFlEVgqgkBTczJN9xv8OFypzpLthk/QgqUXqshSqytUc6wwYKJ5p1GZBvsOhnGtDIEVSx1tp+MgWtBB2BXY73tEdMFuFZMMitXDMq3jbywOn/AHxewgHqSYwO4vS5WenU5o0vJ3Bk/Vr7HYnCy8MkCgU3ECOYtJJ5QIJttBjsOnTEVLKakaoNWohtXKIF7RfVEen3GKdJHevpUaSxGkA2A3IF5G0Yu1dSN5akKA12BtBk/QET/wA4drWhUWlrHTTWmICuOVuZVLAekMdN+ht1nFt84oaFdfMJYNpXSJIvYzseX6eoxBnsoEiogZF0BtO8E722IjfYwR74iytF1chqujaFUkBpueUmAIPtiU4R6sbYzMjUNCgAJ8TDSRsWaD8UDVa8E9cb5hWoFWsoUAAmSbgauVr6b7mdmw0eTpypby1NLZWsDJZp5TBLS30We2E3jFZ20kjShIUXlrQZk/NLEyTfFH50F6EhyYdizIFUwQIhRcRAvyhQTHYYMeG+INNOkS7BTDimOa5Fx1uSDt274k4i+XFRAA0tSCuBcAyRLKWMGIgXI6+t7wbxHyyaVcrqU6RqAlkMmSZ+LkEdQPbAzSpSQz3N/FdN51OmmiGUU2ZhO+5Gxi4A/oTjfjeZrPSNLQRRqU/NY0/iUqFYo1/hKFW0xPJGxtU8UcaotqHN5jgAFQGBBIEXMIfUdvXB/I8MpLlXzc1KkqRUXWxhySjEX6I2kegH118Cv+JLvqUx7HLMxliuYdWYtpfSWO5vZTtfp7DDTw/LkUnZqmkFQAlzqbV7bQFtfa9jhfy1dKgUkE6qkkA/Qb3APeD2w9UeF1UpLLLAZWmIAuILDobxP+o2xjzsjVsZ+BZJavD6qVEEluYNYHmDdRBgBb9x6DCfnOMqtZgAZ0yrBAIG0DV8V4j27YaclmS2VrU1QqxrDVDC+oiIkAGdMR69sJ+frtUdXKKF0FUO5JAaAQI9TdtpMHD8Uk4Y79P0is9Eigmbp1WJLsRqFOmk2KE6m1TC2IBPSQfTFj8BTp1UqnQz87aZLI6hf/lTSSCp6bQV7AjAXg2ZFJKgKK8Pr0xMqCpJSF+Vpif64hbM1X1Q00ye4MKATBM8tifuMHlSxuupPZByhnFY1V1SjgjUN9jpEdgTAt198WPDaTSo8w1s7INIjcKR1AsTtOxxV8IhXFVSIUUHJa0CII6A7A+tsGeCcND06SANTCsxWohFiAoBHUsSh+/phJRvFT71Ry1QR4DwlqeZJrKJJA2kA7HpeSN/Q4J8ZBQsACFDM0jcQLbRaL3PbA/w1lzWqFqjsX1FjJ5jEqCD0tHwxu284K8XyupWEsZqlQOsmxIMzsCI6Am2NMY3wtIqvLoc8zI11mJEDUq8xkiQAY36Rtta+Lub4W4VSeemGYtoJNotqB9B+l8e8RputUvUSWkeWsSDN4t8PY9du04PcMrkI4YBWKiQDaCZgTstrxeBG5x4+TLJW13sQSsV/wAN5qr5fwzsYkm8Aidun1HfFXw9W0VG8xnswRrEhSDEAbD7TcAAxhlp5dcwWgGFaV07nT6yBMiZPYHAnIZdPxANNBSBIDU4MgyQ1yZDTLT7Y9HHFeD3K1TQO8SuWzVYh2Uao0nVIi0H1tfGY84pmJrVYSlHmMBqpsSQGIBJ0m5id8ZiOSMnJ9/oVrUc/BudWnSzOqppGmENhJ3PQieXb/fHNs/TFSuWemagYBqkNpINjIAiYM9Nj2AwQp8QqPRqIDNFmUEi661v9JXfuB3tjM3Xh1coVlYkwSSNyB8SibCfbGqW0UCT0QR4SAEOlYFJbKBJIuSYv1+Y/fsNfNMjGSVDEgBTBsbwSZ/WMetnXFN3kKDZVkAn/TsGMbnAahV5QN2BspO5vO2+ILHzPUlSYwZfNgLUVlS4sSeYA2HpuvY74i0VAGhCSVhUJJba8iOkE+y9sa8PZoeokB0gGxIM23DWuPUdsbpXA0ufLfmjTJgCNzMCJiZbrsMOt6GSvRlzhHDjq8uooVqoIphXIvPzQbeyxsO2LHhyHdqNaidBsJMK5CEEjpsQ09wY2GLvDMsBWo1Sly3NYaAoO8XAAE2E/SRhg4hkKbZh1gEpBp2svXlI7ncevXFFiekq6r/ZVQoVc3wyll80jxUZdMUxBZm5TCkTvaDAAvgBmEJqsCVpk3ZZEL1AN7GxsASCfXDB4rr1aNI6dYFICC3cgAHsdV/p1wk5PL6aTuGkt7FgQJk/58p7GBKKUm/cEqTHLhHD6VdqkCVpgsOVmDyAWIAMETHLviCpwp6aQigVE5SAuolRfrsbyZgmLbYu+BsvUbU6ADQsKAd9ZHKQDIXqdiIUwIJxe4rVahXRKjKS0LamoLWMu/QsWEAiIE27pn5lji4bjV4bMzquOGU67QQ0NrNtPMVgKBE36RMz0OE7L6tdJraQ21MAliDMFTYGAbAQZ3w/+L8pHD6NOmwclU+fe2s/Eesgxcmx64V+B5D/APIVWQiNMqrgEFukzvuMPmahkSv0Fluijx3OsKxrK5qaxrkBoGoFOeTymLQCw2M2xa4RRFGkPxCq7FTAMFl6sZIIJAIFza+84GZquzIaMy/msxIAggyoNrAAW2E6ieuJqtdjpLtq3DSCdvrMQJ+m3dJ+Zi2rsJVuE0iB5FTS5Bco6jVUAIKxzERv2Jthp4RmRTyubKBlCVKiHLsBu+h1blkiKc/Y4B8fq0gy1RUcU0o6kKG4fUq6I0zHL32vF4wRzP4utl2zH8KmseWTDA1UJ5dQmzBwsE7eYwsMbuHdx+xohQp+H+AirVYqIRGCkLuVEi2qxMQIHUTjoNLjyaFUGXKkCDYaSBDTckDsvYwMc14RxRkBNyxNoIANztPqTMRsb4aeG53SVqUEV2F5BGv5p6bQZEkXIB9fKyw5n6kExp1s2XqUgyrV0l1ZTElCDq0mTplxJv074BZOlNEisQNBFi06tTKDMjpzXm1+9mHgWTSrRqPVVFrBfMEGdAYncwOgkgdG645/xHNM4Jinr16gpbcG20emxtAONHERbx417fpFJPwohrJlteb0lqQFPSNDATq3AJkc0H/2EXxZ/dAOVX4fJWW0raGi7FibTsALAkW2wB4bl1ZK7srFUdACFOkkyrSRYCCLyNxh5qc/DyXOsgiGE6DPIJ7tBn1+sYLUlCvYWtAZ4fFDTKJBCNEGTdSCSImBAHcg2vizkqa6Qy1IBqFlgdY31MSBCzYEbD3OnhDJU6dUE3DBkdWW14jc949rd7aZLIg5dVWGbW7awDAGlbAAX26XHa+ItJ419fygVoi94eLtmU1lQHlaZtqhT0Ef6RMxuY2OGPP+bSqVPgARlJgQLhpOmTEkmBPSPXCpwfhmjNUfM5wWEsVsTBsRESBf7X7s/H6B1VmMGmzIFCvcgC0CQLSTIN5I7Y0Ym3wsh4+Vi/xWrTcljzBTAB+EuLdYmL3NhAxmWek1XyghTUIQg6o0wehj5j6SPQ4K18krVVapVV0CnmW8ARHXeZJIwFWnJJB0wAFEsTy3HX1N8eRGpqSj33RPlonp8UC1qWWZgEVp18sgiwAmYkSJjY/XArKZt8xXpxOpKq7nYD4o6wTeIOJK6CnXR35uYAlQDve8no1pkbnti1wNkp1NbNLoWJIGmdyDO0H1PQHrj0MSVY+/QddAJxSErVVNOqf4jGUDFSCxIix6EdcZib959ZYTeBqiOn5YzCvLJ7x7+wtgnh8nLuiCELozFoKyJQHpuDFh0O98Vs3mIqad4uNVjN/uf+emCWYRKWUpgGSWaGHz7kEiflLEQY64pZzhnlB6hYmYVQRzDcnaQJgAdgTjXKVSUfYE9qB+czF6fVlhlHa/UbHYGfbEdEX09ZkKvre9rECCcQ16q+XDSagN9oIO20Gwn2MY3yuUZkaqCdTvCk7bd+9x+fXArehEhoytdKY0GkFUw0QTNzY33IvMW0+mM4vwdqZBSwNMOZFgbg7i/N1sTYY0qU6YdajrqATSaekqp1AiYnrvaOptNzHDq9WsgplQaSKxDhRAUGCNQEEkj7/fEU1T9To66E2Uyx1KGk6okiwEwSZB2jtPU4Y85p8ynTLgstoixABBkm/Qe8YDnhZqZhHGlVKaW3KzIAsbCDq9yMG+I8Oqq61qqorAimCCZKCyyCSJJJNoieuNOPm5OXaq/JpS0EjxZmm/EtlpgOVnzGBWBG8ztFtot2wBp1BTZ6dzpY86mQFjST26C/6g4teOUK5l1F4UD5QTr32EdZnFLhtJ6gRoBUzylTPwgRBgteJINt79ZyXifzZKV8zoef2VZmfNUqIEmVTmBLDsJto//sx1wa4rwcnNK1U6mdYXTbSQwiGEEC8Fj3wp8Dq16VUAMNTfwy55jTBEKSwIM/CCtjBmbzhx4/l634jLu5UaKo0i1wCs6iLSxvAgRbGiLUsXfqUj5SXOcOo5jSKrOV0DQEJESSAQVG5AH9QDgTnsgKWZhfL/AOmVG1x33jvJ9pxtnOJtS1rSlnLiHYRAn4oELF7AAgxtaMLmYR3rL5juHmzQATB3IMdR0/58rPKUeJlJvS9vsLOVMsePsgVNHzVVah1mpoMzqYMEO3NpJJgRYHCbkIDuzAlbdJJU2EW3tv1x0/8AaRSIy9DzijNq0r5ad1XcT1MtbaY9ccvo5STUhhy6uQwIEEzE9vSMbczSyNfIWekhsrcPp/u+lWCtqQiGKxrWpEgMNgpNpPtbB5OIVhlEpsrBQWuIhiIrn2gKVi4+2FvgSitlXV2ZNFOFJAN4AFmmRpFo21N6EU+JZyogNLzah0Fmoqp+OWCsZiwhZgWEEdcXhkUZOvRfseMq1ByqQqXnSo0gmCRJG0CRb7/fBzhefpC9SmavNERyi2kL3MfUYV6mZaStSS6cgJvovcCN2DH164mqVmKogeR2iJud43uL9T3xka8RFN3odA4d4pp0qFZGpqVqKaTDUqlbELMX6tNu3fC3n8j5ulUU0wqa9R+ItyggzY2B39cR8R4JoKsp5CtMu9lUavl5bkC4gSQQd98R1W004DalIJKCLm+kb6rWMdY64bI5JJPoPK+pfya6ctXpAaQagDVNIUwRrPKRM27AAg+gwT8P1gyvRpEGmV5NUtpZWLAnpeYNt4+q/kc0BqVQDUYwQpJ1KPlgE81+kbm++Og+DsmqioAylSCGAVlbYEFb7WN/QX7clzuvZoMdRcyi1Uz9CpWqzuFWIL8p1ctz8QF+xGKpzrpTdVpyq1XVdgTHUnfptAgYYfENCkM3TqmrsZK6rgl+Uz0BBj64v5vIhWqMdEvUhTuRqlhboZv1n6YWCj8LfRX3/YZLQC5JaqOgqwAWBNpbYd7gAA7+ncAnvFWcpCm6kg/xklLXEDVH0O/fFEEoXRn6FzKiOaQYYjurXOwJ3BGJvFTUny2YPzIqzAOwIkAxE9LbY1JKXDvl2a/QzXhBbZoMwAEqVGm9gCCI22IaPtOKVfi5ouzaRZtjYCFiTHvM9LR2xc8P16K0oVWDRpOozqEMZuffAriuc82o2kLCjU2qDJgG8WtpuOs48OGFx0rS/wAEShnqtcsoIVVdtUMdMrpJljBgQD3NtsWOHuVc0woDgMDrMxBAmI6EDfsCYwX4XxelVfywpDM4IAAnfqTeAf8AIxrl8nSXNVlQXJhiBEXuhaDAIkFh+WPWx4/J30KKOwNqUFaCKbnlUSDYwoHf0x5jfMZOprYU6wCBiqhuYgKYgsbmIifTGYk4O9haJPF/CWVMoQ7x5STTIgKdO69NzsIi31D8UpSku7DyybCCLdALTDEXt17HDb4+zn8WnTiBTWOVhE2sO+1wRhJfNkAu4iflsSRMEsZMXm0dsNnT+KxcnmBGTyztqJiw5ZFpt6RF9yevpggrwoU2huXYn1svboZxvWzCHWqk2J0tMgWtAAG0gz1g4g4Yo/EorOSFJOv/AC/59u+A5aMValgVhz6yusyoLtNxPMPl69++DXBaJKSoY01cIjapDGJaxAIBieo3GxxVy/DnzJq0wgZ1tBgMije079xB7XIOLXBq1NQaIDFTEnbSRa3X37k++IyeloMNGNaVQtQ1WmkyFTE8pi4F97fS/wBTavVy9SuapJ82SP8Ap2flhTZeWNt5O8jEHFsqzMFpvBFOZdSYX0vJv169N8EPDuX/APxKtMkSxDCeoIv7m027g49HDNyUb6pmhdBN8VcNpn+MQpZayh4BBi/axkwL4aeCZ4VPL/hqDS0hbgM21rCSdrWEgnpgdxcinSYabMxABBMjSN5+rT0GNfDFZYGp/iqEkiJhUMRJ6AzHp6YxqF8XT6N/gRecp+LckA0aTSfWKupNIkT9DNogDoTfo1eImOmgfNFqiBjoEqKhgMemqfuTgV4qrutRiqJHNLMIglo6lYWADe18EeE8NNTL080mk1qoTUTcOFbkB3mDH5jrjTw1tSj3uNHqgbxzi1JCqGkwWBHLcENIJMwdQkzf1jbAN83555hdYuCPqSCAfht6aRgx4ro6qq+aVBpqQaSkA76iwXqtwRF7AEYu8H4FTVBq0mWEE7sNOqCNvmF/S+MnGQ5sjb6CSTci3x/gfnpl9bl2sdXwgWsQoNjsSRAIUes8/wA1mVNNsqtMagWFVxIUAfDzEE2J7XjDlmfERopBPnVBKqGXQsSeUE2YwBe/+yBUrGuXAXSx1MRBgsenLudugA6DFctSm5LqkdNq9Dd60UoQqai2BiUQSABojSSbdo03g2wXr8OcUVHmKSWDPUpgGQEujBiWVZbUwmGleoMDM5kFpwvmUajmdYUnlMAxIY3IEERM9d5YOFcLosiFqwp6hVepqK81NkB1LvdXiVNzLG0Y04NG0xsWm4kVAFq1FRCNFRgSbsYYzJ6C0Wv3vhtynhxUha4YAkrqYQELdQZI5duvracWMtw9fMqEmW8/zpUkaCXEhtpGlwdQv1xc4nm9Wb06VZVNm+Ic0EEfLIiD6YwSyS/iFFbdoVKmXOFZhaTGjVZanmFnp8h+LsQJhit/YjaYwk8XolaF1UQQ2o26T8Ub7iPfsI6D4r4h+Dp03o0kqZlEGkMQAskl2/7mESB3XoDC+xJWmxVWgeZdzyxp5ouIDH2iOhIxu4mFyj36FJq6KmR0eV5JADWJLMYEAldLC55SNz2+jV4VyYQOi84LXYm3Mt1H1E2t64VeB1fKd2dA1Vjqk9L9gIJMzMCMNXB+IABfLWoFLgMNIEFiY9bNJtsMY8GR/wATy1pr+GJF3IRqNCvVqNUeFCkGNXPKmQItMATPbD3mKwps9QjUmpZCzqVhTi1ryAbjaeuFjxUvksjTBLGROwAPfa522+2GjM5x0WmalPnPwgGRYEBhadeki2wLCCYw8Mb5Jr2X7OSqyrXzmp3IXQ+kaSVtp30mLG52Mdd4GJuO5ZmyNYLDHylOw21KW79J2v2xFRokU6jF7aeYsI3i/cXHvY4n/F+XRZlBchQAQLDm+YRaTG95Ati/D3/DWvR/sf8ApE+lw9qVPzC8wBIiN0LEEdgDpvvJjFfKhQS5Tl6KTE20j6XiL4v5rOVKtNlqMxYIdxA08oHTc7/fGcLVKiOhqMGF1B2sYkkx/LsP+cVOUL+ZGjXhfDTpyx0jla5HK0EgXO/1G0nBXw9lqaZyqWIQqw0nUfrdvi6XYXmcWqdAKKGram8TpksZAB+pi/rixkKBbPZoHUp5WBVjAhAfQ/W2N+KErTfqv+pVLXv0BGSClSZa7ubk/wA7diB+WMwt5ahKyWaSTM6+57NH2xmM7yoSy7+09yc2VoqGUiSFmeWZNvRb9wMJ1PLkrUBjU8ADqsXBBnrfDNx7ONUz1UhYcysTZdOokg9SVY9pnbbALLVLhPLGmwYgDlsTMSBMXkm+1uhyO5uhZq2zakwIZlKkgElZM2PQWEkx7g+uJ+G5dmrpACamBDad1t02ABnbsO2KtfIBZIB01FhZIEX6nrIF7WJPacGVzBDUWBIIMkDYmB8M9CDNyZJxDImtELQezXDGREZSz1qgYMoYqTvfVYki1jvJwL4DkiKwAVnazRAENYsB0gG/MQIn6teUfVr+JwqyARFxYgGCfgg+4O9oHZ/LJTcsish+Yi8kD4bHUd+pHqTjJLmgkn1Ga6lpqNZI0Qi3UkHUYuSCTe899o7YN+FuIFilJipDU7hm5gwPKR3mNvbtgaqlCNN0OrSFIBiBpAHy3N/rOPOAV2XMlSoQljLgggA2BBiTcxcdfvtwZJOOOXo6+6Kp6Ig44h0Eaf8AqkMIuRpuIBN+n1GJ/DtBEWWd1moSqSOclYInfVv1+XG3iXJmnSIeSTVB1Na5B+0AYtZPL6KQlA6mp8PNM6Oh6GRvAtcG+NkY1xDdd0GvHYN8bliNaGTTq/8Ax6ZMSALTaCd/Qb4YPDob8ImqqVEFgpEBYkWaJIAk9fpGFTjvGvLqk/AHdlKCSxuCL7lRYmAIB+pvcDTzKau1On5ag0kcKdSsdiDPwMeWI+cd2JThI8s5L5/kEfMyzxUeanmIAySzLUOn+KHLEsCLjlgCw2BBxNUzQWlTU6SxpKJ3YAiJ0gAdN43IxX42xpUSAVqEuBzKAwGkjSYiANMdvXGnC6oNOGRSwWFCxB0loIiSBfqYmMDPG8kvodJai14my6vRR11FV1agWJJYkmADYcqzHr6jA7w5ltRnmIcgBViJkAauo3MDvE4Y874cRcn5jior+YDr8ydIYk6dAIGmb6iJ+gjEfAQwq1qdNHsU3MwBGloN2BFo2tv0IeNtr5foTl11KXj/AIZTo0qbUSCjGpcElbFfhtpjuwO4EYJeEvLq1sotSkyswIQEDy3pLSJDdiwcavdh2jEHjPS1YU+by2QspYEXjSYAVQLrtcEARiTwtQ06WBYmmGIdtOlVXYLYaRpIMyZ5lKtaNUF45V7FIrVgpc2yV6wSCA5XXafig7mCSt/XfFjM5So+YpNICO4BlySV2kyAZtBHS17YEeYhzlXUDGssgKkozabzFzudiACO2G7IeV51MpzFkBWY30+oO9r2/SMbxReW+tk6thh+CpmkFdpsNTAyByagVYG5SGBJG4AHbCpX4Xq88Byoo6oXXugY31NJCkAiFiZFxvjoGbzVKjRp1aqGpNAI6qJJVmQLbpN794HaEfiFUPm64mNIdVUAkgSwUekXMdOptGNmetGVlsRZ3N8z1GAJamAhJuYCyT3/AM6iMGvA+aIWpIkEKx3/AJuUAbG5PXrgLTo066IGpurKsAhiJMwCZF7Rcn0wd8MAAgj4wmmGYiQCLwJ37bf0y4n/AMqbJx81gzxPwsVMzsQATO5PKbW6D+s4OeJ82KGXQLYHSNpCjTO/rER2jA/xxnAtSpTQnVYsSLCRO595gRPe5BueJq1NctQcwSw2awawE/ae+8YLm18VrpQz6g7gVTWtVkaeXbsIAiBykypNwdzcYOcRqIuUcMRqZKfN1JDLBt/TvgNwtkLW0AgDQxgCWPLvudiOpvvgu1EJRqMZ0hKfL6qwbcg9bb2sMWhJLC36J/2D/SKlZ+WqVEgwoi0c209RAkH1x7kWREVFAJcEGRvzH13EzbBbhy069NlemqpII0kiAJvtJ2Me+BNbhwotBJKMZVo2gfcbD7zN8eassJ+Gtf8AJEO5GyQGLGDadiNNgDYSDF7A4u+RD1WfkY0pkNFwpC3EEkiJG02uMLfFMx5SUqivOp3Vyl7ECIgSY33wwZ3NhBmB5kaqOmnqhSWZNtgZt2749bHJcvfoXT0EVKDAQ7DUN5B/tjMOHDuG5UU180sakcxAsT364zGFcLL2J8gFrcFYqNRH8RjodTzHXqbvIYSBP364p5Pw4KNZS4DI+kstSzBh0HyldxJHXDnUzxedKkg6hA2WykW+UwYkHc4rcToIKgR2ADQxn4pOnp0AAO+8x0xOUJc8vp+DpR1sVOOcP0IQg0KVB0IvOQrFS7teLkjY7xecCM/llWCD8Ok6pOlbAwNVjEyTt0w85ygxzCUmKgaIMb2Orc7rLqd99PrhY8XZRaZC3DOFhSICkAgEHopgW7RimaDjCJ01oHeE55qtwCT5eqQLEyJupvO/3xtUDeUSx1MoDMRBAOuxJvMHGnhIJUGpVSmUnXTEEt8QE22AI6A8vbDJwEaqFVmsSAJg/wA0zfpb7YTHijldd9ApcyA9WqRRLN0dY2AJYGY3udx/XASopSoWUurysU4Lbwbkz2n+2Dh4WKdMhjLhqMwdiFK/FvFp2BvgPm8gUqxSZp1xAB0gaQRBv3O+LRhy4aitn/gNeGh48X5YVqN4+RrTYCb+/NiglVnRCsgLX5YIBcqhmd5kAiMWmpivknkMPJOotYaxvEi+xwNzOTgUzpBVas3MMdUjcfDzAGT0BB6jGtxazc3Sh61NOKU6fnVDUoqYeFOm7EiT7QN+npgv4SXTlq4YBdNRtmGkAhTvMQPyjFHjNMnz2myFd4AJ039mt64h8EKGatSCNHxklhI1TDAAwSYNz6bxjLgi45231v8AIi8xR4nxUZoaEp+UAwKgTqYtJLBgbiTcR0GCFhQpllKkwI6Xg9Lwd+4m+AtXI+RmCdMgEgtzWWoSFb+YEgFSNtoF8NoOukikyhQNIPTlAEXtzbxg5ua3S1DuCqdYvlajPodBTg09JLLDOC5afggm5HeLjCb4RzOqq1JTpbMQFa4MIZBBG/W8mbHHS8lkhTp+VVKmpDKF1MRebaYsulrt/thO4dw1UztMBNREgKTMSpAkX5bkR1th3a+H9ANbAqlXWjmfOcqSxlgCGJjWkyBpJJ6Dba+GzhApPlywINOiadaoIBLiKj6NPQjWF7b9sIvirM0XzDMaZ1BzMEXgkEwOs2g9bdcNXAqpNBWRRVZKVOo4HKoAUoVIW5eCCDfvimF3OSDB6sXOOcRpUswwo6WiqWDAmIb5Ym3xTYRvi3walUcJWMcsqQTcXuV7RJ9rnFLiOUNTOvR0MlNnAMxqUKY3E7m/paPVm4ZkgiowlyzFHMRIB+5kTf0xmWO8tr1/YlXIbfDbku/mlWVBpp2PwLDKfUdm/wBPqMKHHIZ6jKQJqPCmQ7AmRIgEAyY3mfTD3w6opYIYIGqizE7wx0KL3IWScJviKlS/EGmwYgPokECZBbTIjoQZ9d8a+JVworLYr+H+HrUyzM/MSAsASVhomb32sNoH0m4AxNYK3/yCm4a8H+adp67Ed8VOH5g0qBpgqLzIJ1DsD9QCL4n8NFTUQISX0nVqEDVB2gzG3vjJjnFyil7E1Vo28bpy3hwyAt/MLRM6r9o98QcWqpXyeVEgNTQapFiCBtFpgH74t+NKE06FQwy+XEEiSZHrcAdB39MZnlVMpSXSrMrsFBMnSRMzuJAiPWMWkvHJeqH6gjhdNfxC04VyKZnpBE8xJgcsgd8NfEqg/BVtRYWQTIDbrftczPob7EYTuHVPPr80qdUzeRexjcSYPphz4hlvMylWmnNKISJiQhBMDpMAdN8Jg/ky+osdYsE+HYFIMCG2Ug3vzkiN7A/bvifxLkvxFMCnpDoTykG8gyo5huY3ta2+B9NCgUAyvmyCZsNMn1JBO/pghXUeWpJUvYyxiLzaL9Y/ptjzXwznkUoutP2LV6AnP8FP4VNR1GnUmIJkk83WYF4iYMd8Mr5XlzQUM38MXY3JAJ94369NjgRxNS2XipMhhAWI1HafmF7b4OEMtHMEggeUplTMAA/zGemwm2PZht9F+GURU4VlaPlJqYhovyVDee+MwY4VUBo0yCplQbsAb37b48wVB10+xwJySnmUourVME3YSDAMdDP2xovDqAM1QGqsZBJk2FxvC/EN/T2xB5yUxRqNU1FwKWoAESSdO5MQdzIuD7YPZLJKiaTqOk6iQd2O7EbbyfcnEM0W03XdhaFb8GGzNRlqaKgQNAbli3tcCTJJsbYrcU4V+KdC1Q2DLLqsFgeWwAi+oe2N6WWb8dUNQ6kBER81wNtgCLgxO87YOVcrpHmraF1Mp5tTEGT2EHqLb4TjIScFy9K/AslaA+Ryr0c3D0ghqIJCEwIBWZMgmLW2EXwy8KbRRc6R8UQT/pMde8Yo5jPaais6EwPiA7+9x0t3Bxeot/BSfnPQegA/MjC8Dpalv/o6FFDiVKo1Ko7C5QMArLA0k9T1uZPS0YAcNzJAEyRTYltyCzKIWwIMC8mbTGHfjKKcvXUJMUiYPw3n8hF/TCZwChT0VG08qseoFMHSJ6kkxAkdI9YstIfVfmxqD/go+aayOWZXUEghlHUWQibwLmx/LGvFcsQlM2la6mAbjmEk8p1W6Eb2m+M8FZgGoWU6i6wF1dBO/wBb+18beI0kBKiatNQGAWj4gCZjUd49wNrnGsYpeKEbZaq6HqLbeLDmED1Jv26Y98J5J3rmrJWpoJU6oWVYSrAbqdZBmYmQJAOJTlEagbAK3lmENgwWRAiwBNx374KcFVQlNygJbVYxBLQYva5UfXGFfz0/mJWpX/BzmarSNNQGmxczBElRfluDPLfad8a1M4tMrS2IAMmByyLwLCAO3f3xLw/KHLtUXWX0nW7sxCqxEtpUWje1oiPTAHiGcD5rT5TVEp0/lUkAtElrXMFYg9TcTjRxDUY2F6B+jm1q1Q1MhjBCwxBm5JDklQY2XTLCbwLC+H5Kc2XY6hFgwB1Bhp2iJmOo98F+DZPVqk6GMK4RpQ73AIidN53v6RgS4fL1cwyTYQXPLCoUmwAuAywBEz9MDD4scGu9Gd0EvxRw5q2ZqfCXELa9xAIG9gQR/lnLg9EJRC6nDimmWZacDXrIIaSLlZYG14XaTgXQQU3Zip1fEbTuxBG82nYYcshkUcMzIIFzp3pussHUb6iH9Nsdgjq5PqdFVqI9CrUR2doJ1RIBnl5TqO5iO30i2C9KiYW4+MrIkWJtBJ2gztir4ebXRlhoKk6QfiYBUab999og4OsilqSEll1gk+gFyfWFP2x0cdTbDRdWitJkNQ6B55LSTEMtQKSegJG/oNpOBPGsiVqugWVZuQkxup5ep6RJ74mp5srUyz1PMYrT5Ikipra86f8AxABHzYlzWWFXMVQkqljqUkEOG5g0jeSTv22tiuZXFnPYAcDyxamNSjqDZZAHveJkddukYJ0uHolSi6IS0lRsFJMxsARG8gHEXDAPKB0kkMVi++pr9dgYxf4dUOim3TUWuIgC2M2PHFNadQJFPjWUNTKUS0rocqQLHmIsI2236dIxCaIXJmmOYmrIJMnnkEmbwNU3xe4srnK1ShAIqrzSYAPUDawIM4qcMpxw9lVi3MOb5rkz+v2xavF9DupUo5HQ4gq009O0apYWkGeoHTfDBw4RSedIJpwALAi5tIna0T+mF+tKaJ5ilKoAAYuNJEQbEkdv9sG/DeYapTdiCAaUFG3U3v0sRe1ojbC44rkcV3odQC4qWRkkTL1CoK2ChTBn19cb5mmxpJUAUgIOUiPmWY69v8OCuaU6ajXJQEja1pj6euKGRzKaVViSx1MOX5dQH6iPWDGI4V4Ffp/4BInzmvQCpszraRyjvMAmTE774Lply+Xeay6SoB1LMkKSQOaB7RIInAyu1Mq4IPLBN7KBBv2JG0b/AHxep5FXpKwpqS0w+kRERF2nrJIv741QTv6IJHw3LhaVNQDAUfp74zArL5bMhFAzMDSIDAAi222PcTUqXk/At+xW4PTGYyJprpJVA40GYtr72JYnaN+mC3hrjIq0tTMBvPUGDEff9cI37MOKUSHNRdRNMKo6CCymfYKsH1xB4drVPOrUF8stSqatLyoZGZGlY2nTF+jHthZyTcov5lFT0LxzQHEqyjrAUPsBzmNyNMwdx8W1sNOR4yWpDWqiBpYr8JELLLPyjUfaD3wg6j+9xRKrDtz6ZAUfESDMzaB7g9BgxwbM6spVpFkBDldZa6yJUR7sLdIw85KvsDQMVq/mVdKTpHxmN4tb1ki3rgnR4mBQygBu9Vkmeitc7/6cAsjmRCJCahbXJgjaDP0+2JeJZZan4alSYcpqMQf9dTVb0jUL+mIYpwVsRSiGuI8aUZOtVib+SZt8XLO+3NqnAfw1m1/CZgMyklmI2JB0U1F+t3+2AXiDhtZMnW81waaK9QANzGoOUA/6QJPucIg4wFy2nUA9WqFPoqqrFrbSWC+oB7HFYSjJPl11HTXQ7DwzOhNNSQYU6ZJ0ygG89NQ+k4s+Mqxo1UP8OkWKNIJ0tDrq2iJUnv8AWMc+4BnDRp0BXJ8wuoUKTOiodRP2tvIOGbjdOnnuGPUWqz5lKQUKLAaegsLtEkzN4jFlrf3DQYbiqGhpDKwZvLUjaVOm8gHVpIIAtAwd4LWghQeqgbfMAbdJAB+2OL/s987MoaHmkIhFVVN7kifqQN8dFpcNzFOtR5l8pHVmYkjRp1KInfkqGbi69jiU3FTRyQw8errTrKszqpkktEEc3qqzvY7jrgLwVqfn1aYMMqXtckwS3a8bCbAYnymZpMmXAk1NZ8wnUSNwDMwoI2E3AMXGFLgOUZ87mErVDSUBoYTJDPyiG/0m/W+G4heDXvYHUbclmdSiCJdi1ze1RkBUaSW0hRY2kge3nGMro1VA2io7CEgqDcTYyZLAEzE2uYwDyNNaeWWrUrDQPMogOgtpeqykDpUIMgmw7bEb8Yz2umzI9PzXlLmXOlTI1QDqPtsgjBwKMcdLZWGitxnPw6HVuYMAXJZCQZsJYsIw0cF42tLMVGrSiGmJPy6yXbad2RSZPY+mOO53O1QKdQpy1a1juCQ0lfrMg+p7Y6HxTM6GzVSb1aOimu7ayByx2KloMfMZw0a2OLuX4jqq6ANNMJVKGLEBtKnV1Oggd9u+J8hnAKtEXXSZbe2gOG+p0n9euFHgtTMV9aK2l0YJpqNGlfKRWt0PmUjaL37YmPFnyuYrLmeYO5GtAd2TUQD0GpiDEC59cDmXxKOY5UcyaeYoKyxTVvKpqxlrsvMxncurcvZfS9qvkhRzlQKAA664BiSze0TI74TfHfHqdSplxphDmwjdioCm43MuahB7A4m4/n2pV6dI0/KPkEBSxYAI/Um5EOO8x64edVqcGeF5lRl9YblDOJ/82YXI3NsTcLzSVaYUMPhBt0Mi+1jy/SDhAy+fqIwpqf4NYFvUMNaaQOoOoH6YGcI4lXoV2y7yjsUfSZkgWJU9gBP37YiuXezkdYoAFM2jAE09Mj2An7gYocPqTlHeTEyV3Hx237W23wP4Vnh52fpyCXoyCL9GDGBa0/SemM8KVhUydQobGlquRBJLG/oBB72xegGvHuIEpSfTphzTK2mSsHb0Vre+2DngzOrVouZHKoS0xOkAiL/fCLxqpVLDQq+UK+tXNWmLkm0FgZgm0dcHP2YxTp1GqswbWxA1hgYRZgj0H+ECExKjg1kM1IJIE1B0M+nW23pjMkoKKp06gCDFr6mmLdwcLPFOKGlVC0xGmixkkdD/APaBinlfFzksNGkoNdQEwwXXBME3jWpgCRidU3fexyG7M1Ay1RTUtUPIDEAHqTaNrT69MXaalMvl1uKi8tQqwubCCYMgnaQN+mFJePutOqyKW0OSBvqIOqAes3AtibPcbzNHLE1qVOmYLoaT/EGI5nBBuZuoPc+9YrULQ0PQpMSSFmSDYjYkenbGYC1cxmCZpI2gwRt1Enr3nGYVvU5IQf2N57RnF8wTSKNTJiQps6zNuhv/AKsdC4/4dXMZxc3QdaGhArHSCXgncbREDa4nHvD+H5embD0OlTggMtRuVMR3O/5++MWTLzOwxk10OS0nOU4tSFWoXgwXcSSrjTqKyJibbbD2wwZPwjpzFRjmCA7ayGpkRzTsCelpv9cCv2t8O0+VmF5vkYx9V6/9ww3+CuKUc9Q1Fm8xOWpDydrNtsQPvOKTbcFL7gr2DOU4WTJFLLldtXOLH/y6xi9kKCKYalSImQSrWHoTJjECUaSkQXBBjpf74utllMNrqNaQDo+3xYg5SoNewC/ao1AcNzDqo1Qqg+YfmcCY7X7Y4Xwnh34nPU6UtUUsNTCZZBdj3EgHfacdQ/bPnAuUSnz6qlUfFp2USdt+n3wm/sjyuvM1m2C0o/8AZl/oDjTibWJsDC3iXg+Zr5vzMtQ0BNOgEzZSSJPeT36j3x0r9nuQ/C8PWhmEfWyu1QbgC5G3XTFsDa2X6KGsIkTixlla4JMkGJcwLR2jCRzNUcvShJ8NZM5HiNUilVNBhIIAnSxWIm0gsDHYHD34p4mirSp03ZzVeWhkPKDtAg3aABIkasAqHEqVM11qVNNIIrsHVmOoLpIW1wdIIi3NgL4PnMZirWqkomk+WlmuRyi1x6n9MVlpNt7I7QYOPuUy/m0woZaSFou5IqVN5kaYVt+vcWwdp16Ry9OqxMlFJVQkyQDYRt/bCytUFKuXVVk0qgldTMdQ1KGhTJ5ZEkbntiDwJn8s2W0VVLVEciZ6WIAv/kYfiPKd11LPijNqaYFIPPmLPmQFiGJBjZTsT/KSML/GqVarQDCtqzGXYPRpr8JUt1Yn4vmudpGLXjPjqCtSpU0BCh2aVU8zKQkibweaD6YM8JWjTp0jQILvS1MpNgLR1MPYzHpOFi2sNnHO6dLNmhSpvQZFp5jzS7CFuFH2sSffDFxbxCi0k8tw9XTUTUgFtTU9U6jMmnK3+nUhuzrE0zqCEAaiqmxPr9cc08TZimc6E06aKU1DIkC7c5jpcsPzwuHI5PY4McM4yrZp3qFyaoQErvygC14J0GLxJE2vg34kzFIpSVWqklpJqKo0gbmVcmYsLdcI2gSvOVBYKQ1rSbsRawInrDWxNxLjPmVqRcFVpoJ1G7GLtJ7iB7jF3G5p0AN1GGaz2SJ02rUA6iSDMm/URoC6emobbYKftEzX/wC2oCqyqhd1lRqIVwigkTHa0jYnAXwrxBaddmIBeUdCyhrjUwO4uAY36L7YFeNjWOdmsp1AlGNySyn6mYZQOkARgt3aCdHXw5RALmsRBm9A29bNbpgL424A1XyMzl6r1qtN4nQy8u5uTtI2/wBRwZ8OZtGpI1RqtNyo1U4Av1Kz0O/1xtnc5TdSA1SZ2qMCPeBePpjD8Rp6IGnoLXCM1UFaq4IJXzEYFZGk6CNyN9LW/wB5xR4Bnq1HJZilTIBMpBEkqdZQb8pvvc3x7k6xTN1kkXGoNMTALGNpMEwPSMScBr6auZAClagSJJsASvKdzeD6icboStHAfjGfI4dTLkK/nkeX83IzT0i1hOGr9nAUZapX1HUEepZgJYOAqkGwBt0/TA7w+1Ba2Y8+mTTap5lE9QGnVIP0It3x54ZoImWYaoe8ieUIIsw6gsfTbrhcUrbRw/8ACOC+fSFby01OzmJuJYgjvHSeog4h/cXlHStNAsyTuSe1x/XHnhPxYtPLU0pUUJAudUCSSRuLG9xgvV8bNTHPQUSY3O95/MYyTfiY1RA1Sii1EgCJWVHofS27Yh8X1KVbN08oBuoLCBuoaJY9b9JmBeIxY4lx4ZpqYCBY1AlDBFgZMxEFRfoYOOeeIePq+eq1QDrQhCxgk+Wuk3Ezt0tJPc41YtcYp0DKZtFQKdQ0yu4+UkdT6YzCd+4qdb+KWY6+aRIF/TGYl8aPVAsLZvitRiQtj/MxhjIv8LHr63wPrPmKi2qm95j+u+Gk8MFzc+n+dMavkBNx7TB/P/NsLSNLiKJ4fVqLpq66iyLvUJX/ANYi2+CfAsgmUqCpSVp2YLygidjBuN98MdLh0jYneYWR/b3xPT4Mzizfp/v+WFYFH2CNPjmWdDqosjHsJAP3+uFniWcaGNKdR+GwAHQHBocBaLx9SP6Y9o8NU2LpO0RJ/LCcqO5PY5H4s4Nm8zVDtBtCIqnSvoN7m0k74I+AuFVcmzmpTLeZAvaNM/e5/LHSHyFQTpdFBMH+E0+0McbUVtDuDbcU4n3vA+gw7k+WugPhIE1swWEoCO4J/wABx43nC4ViO4wZp0VJ3Wfba3fTM4u5fg66eatVg9gbD1NhGI00B4hK41V8xKYIOtCEMm7oSbRb4STF+osYxrkqFEJrRwisJGlp6b6RsffB/wAXcCy9PLVaiv5rgcoYg79oBveR7fXHMfDnHKeXqOMxRapl6i6tVMQabt2vAWd16TPpjS1zwTW6E5NQzQ4sAtMJyqyAODYalAYEwwk6jYnoTY4DZChmMq1SsEmiAVMgkNBOkxvBixG3rhbr8U0qijUxhSROxWRBPeI+wx0nwPxehXyMZjW1RNUqCNBAupjeYMb9MWzu4nRVs53n8lmazNWdNQJLMQIA9x0gLEe2C37O66fiKY3LU2WDHSCRv6frhs4rx/KClVCUKhLU2GgKqyYIudyB6CfyxzPgdNxVpOqvyOGaAZtBPTeAd+lsLFuUWmdKNaI7dU4NVzFJlZAqMpG0SCII7TjlfGeEilmTQpsSxZFljN2j9LCffHRafigOpDMQF+Vl6e8XMY5L+Pq1cya2mZra9osGBAH0Eek4lhUk2BxoP+I8i2VzNWlK3kz0YHt2sYj06G+AOZrqWpg7gwTBgifXbovpHfG+Y4nUr1aj1bOSGCnttpA7aY6evXFXidFrTdeh9/741K6VnMZeEV0pmoWIIKEDsWkAD2hm+2Gbh+YFbNw+gl6QdiokgrC3i2qd4HbCP4fqLURadgwkT1277b98PH7OckaC1KpOqo7WYwOUH73YGY7DE82kGwx1QxfuQNGgMYNpFvpIxtV8OlBeY72+t8WaWbrMZLsAext7mdsXfx9WmNJfzFJjl0kxsNtx6YxKzlFnLPEPC6lTNh8vB8tRLGY32nqZB26HAlM+2XquJM3Ei3VWiO1p9hjsPEONKBpp5cFh0KgCfWOv0OEHxV4cq5quMxTVVJAlApVBFt5JJ9T9saseStxnAJcDy9KtlVr1CoAQljB3WzbLvIxzbM8QYK5jTqMb3+LVB9B/th84f4aqDJVqTVWUMVOlGIuNzpgzNp/7R9RuQ8DAgiqGqDpcjv7d/wBMGDUbZzg2XP2bcTJRkAUsjajMSR3nexthu4jlnq8zewn9LYA8O4CKJ/hUvLMQDF4n79vvi9mazUSGZwhPVjB9IHr3xGauVhSaVGrZI0HmoxUMjDcKYJRW3kxpYnbpHXCJ42oU6OYpaAVmnzCb6tRk26mcF2zeZzGeDVNYAOkaojSDPtBPNbtgjnfDSuVaqRVdQQJeBBP3mP8AO9k+VJA5buhS4bnmWmAapBlt2IPxHpOMwxfuB15U1qosBYx9TvjMK3bByM6OB01395/z7Y1fUZOqf89fXEYpsYAuYuSP9xiShQPzAC/bfCNopzElEsBeBPr/AHxHUJJnVBG8n9Bid6EnYD7Y2OSO8fpe3pgWNbKjPG7lhN5Kn9IjEyZ5IMIpNrC9u97fbEi8OLf0gicWqHBnbcCPU9MBtBTKacU0AyJmei2+oE4iqcZawAAHeLYOjw2liwHrBnEh4DQ6yPcj6i+F+aBYu1M5VUEg79Qq4oVKtaoIJb/2th3/AHHQYQP/ALf7Y0HAaS9f8+2C/kdaEOpwiRdj6TJ9O3bEKeFdtoIg2t27REHHQGylACC0R1EfbHqVMuLGo31P+18Lcuh2iE0+CBTGoU1EiQ6i/wB/qTganhby2sGPp3/ITjorZrLExrNutyMVM7mEYQpgDYk3x0nLocnYkfuIIxJXfuOs+ptjejwxDYCD1gAE9ybbxhiNQHZl/P8ApiHU9gKp9p/K/wCmOt9Q2kCTwRW+GYJ25f69MeVcn5QINPlBkWBn26euCdahUiA359MVmypJvsd/T2G2OTDaQneJskDTqEKq2ty82/cbn09cc/zFKJRgSY2A3tp+9vpJx2pfDEjadXQWI+5v7YrVvDlFGkodUGAO+/8ATF4ZKVEpRvU5hwTw9VUievxRcgML+8MQIHt6h88GIiqwd+br2AM/f2OLNLJs0nQUAnYG03sf83HbBKjwvUvwm3rE77xv3wJZG9GdGNPQIFaYG6uO4aD9jiuK1MCPLLA23i/6dvviueCVVuoMaQIP9+uPaOQqMbf1jCJj2y3SpBjAoQOom39NsbvlVH/TYxt6f574kpZUr8UyP5WEmcbCoEmzfUT/AEx3MMqJ6dOjpA1ql9/MAN+kR6emIM1VpRAcEdgB+oAvj2mlAbuZ3jQJE+59vyxSrUKcwNfvET9rdeuCmdZN+8FWNLGNpAI/4GBPF8nSzRBqkNA3O47bHBCrTpkABfvH+2KtPJpphjHRe8/5bBsDbB1HhtFDKsCdrn+/riaqVQ7n3Fx/XtgjleCgyCRc+hP64srwenCy47jlx3MCgWryJufp/bGYI/u2n1gn7flOPcdYaL+TNvqf6Yv5pRIt839cZjMSnsR6M8qGKkCwjpi9VHKceYzE2OtyXKqI/wA7Ynbr9P1OMxmAMUs/VIAgnr19Dhc4ieSn7tjMZi8PKOUKdQqwKkg6gJBg9MMGaqsUJJJ23PpjMZg5BQbF39FEfnixkDKmb7fpjMZhUS6FWuo5rf5OJMrsB0nbGYzFB1uyB/hqnroX9DioPi+p/pjMZh+oeoQp3ZZvyj9MWmQa9h1x7jMZ5bnBHgbkzJOw649zFJTWMgG3UY8xmD0O6kuYQBDAA/4OJuFoCzSAb4zGYRbB6BfLi2F3iYg1It/zjMZiq8qFjuwK7EKCLH++KOccy1zsDv64zGYMdwSICxLKCZEDGuZsVi3t9cZjMFbircKUxyjB3wtRUs0qPtjMZgPco9i1nlGoWH+HATNmWANxHXGYzAQ3QoHGYzGY4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http://bestfotoposter.ru/media/tz_portfolio/article/cache/5249b5dbb755etz_portfolio_1380562395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692696"/>
            <a:ext cx="7696614" cy="5277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835696" y="1340768"/>
            <a:ext cx="5616624" cy="37444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184482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/>
              <a:t>5 этап</a:t>
            </a:r>
          </a:p>
          <a:p>
            <a:pPr algn="ctr"/>
            <a:r>
              <a:rPr lang="be-BY" sz="7200" b="1" dirty="0" smtClean="0">
                <a:solidFill>
                  <a:srgbClr val="FF0000"/>
                </a:solidFill>
              </a:rPr>
              <a:t>“Цытуем”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400" b="1" dirty="0" smtClean="0"/>
              <a:t>Дзе гаспадар ходзіць, …</a:t>
            </a:r>
          </a:p>
          <a:p>
            <a:r>
              <a:rPr lang="be-BY" sz="4400" b="1" dirty="0" smtClean="0">
                <a:solidFill>
                  <a:srgbClr val="FF0000"/>
                </a:solidFill>
              </a:rPr>
              <a:t>там  хлеб родзіць.</a:t>
            </a:r>
          </a:p>
          <a:p>
            <a:r>
              <a:rPr lang="be-BY" sz="4400" b="1" dirty="0" smtClean="0"/>
              <a:t>Не цані чалавека па твары, …</a:t>
            </a:r>
          </a:p>
          <a:p>
            <a:r>
              <a:rPr lang="be-BY" sz="4400" b="1" dirty="0" smtClean="0">
                <a:solidFill>
                  <a:srgbClr val="FF0000"/>
                </a:solidFill>
              </a:rPr>
              <a:t>а цані па душы.</a:t>
            </a:r>
          </a:p>
          <a:p>
            <a:r>
              <a:rPr lang="be-BY" sz="4400" b="1" dirty="0" smtClean="0"/>
              <a:t>Ладзь калёсы зімой,…</a:t>
            </a:r>
          </a:p>
          <a:p>
            <a:r>
              <a:rPr lang="be-BY" sz="4400" b="1" dirty="0" smtClean="0">
                <a:solidFill>
                  <a:srgbClr val="FF0000"/>
                </a:solidFill>
              </a:rPr>
              <a:t>а сані летам.</a:t>
            </a:r>
          </a:p>
          <a:p>
            <a:r>
              <a:rPr lang="be-BY" sz="4400" b="1" dirty="0" smtClean="0"/>
              <a:t>Не той друг, хто мёдам мажа, …</a:t>
            </a:r>
          </a:p>
          <a:p>
            <a:r>
              <a:rPr lang="be-BY" sz="4400" b="1" dirty="0" smtClean="0">
                <a:solidFill>
                  <a:srgbClr val="FF0000"/>
                </a:solidFill>
              </a:rPr>
              <a:t>а той, хто праўду кажа.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908720"/>
            <a:ext cx="6768752" cy="47525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1340768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/>
              <a:t>6 этап</a:t>
            </a:r>
          </a:p>
          <a:p>
            <a:pPr algn="ctr"/>
            <a:r>
              <a:rPr lang="be-BY" sz="7200" b="1" dirty="0" smtClean="0">
                <a:solidFill>
                  <a:srgbClr val="FF0000"/>
                </a:solidFill>
              </a:rPr>
              <a:t>“Паэтычнае заданне”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836712"/>
            <a:ext cx="7200800" cy="55446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1628800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Між алешын, кустоў,</a:t>
            </a:r>
          </a:p>
          <a:p>
            <a:r>
              <a:rPr lang="be-BY" sz="4000" b="1" dirty="0" smtClean="0"/>
              <a:t>Дзе пяе салавей,</a:t>
            </a:r>
          </a:p>
          <a:p>
            <a:r>
              <a:rPr lang="be-BY" sz="4000" b="1" dirty="0" smtClean="0"/>
              <a:t>І шуміць, і грыміць…</a:t>
            </a:r>
          </a:p>
          <a:p>
            <a:r>
              <a:rPr lang="be-BY" sz="4000" b="1" dirty="0" smtClean="0">
                <a:solidFill>
                  <a:srgbClr val="FF0000"/>
                </a:solidFill>
              </a:rPr>
              <a:t>Срэбразвонны ручэй.</a:t>
            </a:r>
          </a:p>
          <a:p>
            <a:pPr algn="ctr"/>
            <a:r>
              <a:rPr lang="be-BY" sz="4000" b="1" dirty="0" smtClean="0">
                <a:solidFill>
                  <a:srgbClr val="002060"/>
                </a:solidFill>
              </a:rPr>
              <a:t>“Ручэй”</a:t>
            </a:r>
          </a:p>
          <a:p>
            <a:pPr algn="ctr"/>
            <a:r>
              <a:rPr lang="be-BY" sz="4000" b="1" dirty="0" smtClean="0">
                <a:solidFill>
                  <a:schemeClr val="accent3">
                    <a:lumMod val="50000"/>
                  </a:schemeClr>
                </a:solidFill>
              </a:rPr>
              <a:t>Я.Колас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04664"/>
            <a:ext cx="8640960" cy="5616624"/>
          </a:xfrm>
          <a:prstGeom prst="roundRect">
            <a:avLst>
              <a:gd name="adj" fmla="val 87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Зорка Венера ўзышла над зямлёю,</a:t>
            </a:r>
          </a:p>
          <a:p>
            <a:r>
              <a:rPr lang="be-BY" sz="4000" b="1" dirty="0" smtClean="0"/>
              <a:t>Светлыя згадкі з сабой прывяла…</a:t>
            </a:r>
          </a:p>
          <a:p>
            <a:r>
              <a:rPr lang="be-BY" sz="4000" b="1" dirty="0" smtClean="0">
                <a:solidFill>
                  <a:srgbClr val="FF0000"/>
                </a:solidFill>
              </a:rPr>
              <a:t>Помніш, калі я спаткаўся з табою,</a:t>
            </a:r>
          </a:p>
          <a:p>
            <a:r>
              <a:rPr lang="be-BY" sz="4000" b="1" dirty="0" smtClean="0">
                <a:solidFill>
                  <a:srgbClr val="FF0000"/>
                </a:solidFill>
              </a:rPr>
              <a:t>Зорка Венера ўзышла.</a:t>
            </a:r>
          </a:p>
          <a:p>
            <a:pPr algn="ctr"/>
            <a:r>
              <a:rPr lang="be-BY" sz="4000" b="1" dirty="0" smtClean="0">
                <a:solidFill>
                  <a:srgbClr val="0070C0"/>
                </a:solidFill>
              </a:rPr>
              <a:t>“Раманс”</a:t>
            </a:r>
          </a:p>
          <a:p>
            <a:pPr algn="ctr"/>
            <a:r>
              <a:rPr lang="be-BY" sz="4000" b="1" dirty="0" smtClean="0">
                <a:solidFill>
                  <a:schemeClr val="accent3">
                    <a:lumMod val="50000"/>
                  </a:schemeClr>
                </a:solidFill>
              </a:rPr>
              <a:t>М.Багдановіч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640960" cy="6192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73448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/>
              <a:t>Кажуць, што рэчкі птушкамі створаны, -</a:t>
            </a:r>
          </a:p>
          <a:p>
            <a:r>
              <a:rPr lang="be-BY" sz="3600" b="1" dirty="0" smtClean="0"/>
              <a:t>Такімі малымі на першы пагляд, -</a:t>
            </a:r>
          </a:p>
          <a:p>
            <a:r>
              <a:rPr lang="be-BY" sz="3600" b="1" dirty="0" smtClean="0"/>
              <a:t>Капалі і ў дзюбах адносілі ў бор яны ….</a:t>
            </a:r>
          </a:p>
          <a:p>
            <a:r>
              <a:rPr lang="be-BY" sz="3600" b="1" dirty="0" smtClean="0">
                <a:solidFill>
                  <a:srgbClr val="FF0000"/>
                </a:solidFill>
              </a:rPr>
              <a:t>Мяшочкі з зямлёй</a:t>
            </a:r>
          </a:p>
          <a:p>
            <a:r>
              <a:rPr lang="be-BY" sz="3600" b="1" dirty="0" smtClean="0">
                <a:solidFill>
                  <a:srgbClr val="FF0000"/>
                </a:solidFill>
              </a:rPr>
              <a:t>І ляцелі назад.</a:t>
            </a:r>
          </a:p>
          <a:p>
            <a:pPr algn="ctr"/>
            <a:r>
              <a:rPr lang="be-BY" sz="3600" b="1" dirty="0" smtClean="0">
                <a:solidFill>
                  <a:srgbClr val="0070C0"/>
                </a:solidFill>
              </a:rPr>
              <a:t>“Мая Бесядзь”</a:t>
            </a:r>
          </a:p>
          <a:p>
            <a:pPr algn="ctr"/>
            <a:r>
              <a:rPr lang="be-BY" sz="3600" b="1" dirty="0" smtClean="0">
                <a:solidFill>
                  <a:schemeClr val="accent3">
                    <a:lumMod val="50000"/>
                  </a:schemeClr>
                </a:solidFill>
              </a:rPr>
              <a:t>А.Куляшоў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548680"/>
            <a:ext cx="8640960" cy="5616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/>
              <a:t>З легендаў і казак былых пакаленняў,</a:t>
            </a:r>
          </a:p>
          <a:p>
            <a:r>
              <a:rPr lang="be-BY" sz="3600" b="1" dirty="0" smtClean="0"/>
              <a:t>З калосся цяжкога жытоў і пшаніц, …</a:t>
            </a:r>
          </a:p>
          <a:p>
            <a:r>
              <a:rPr lang="be-BY" sz="3600" b="1" dirty="0" smtClean="0">
                <a:solidFill>
                  <a:srgbClr val="FF0000"/>
                </a:solidFill>
              </a:rPr>
              <a:t>З сузор’яў і сонечных цёплых праменняў,</a:t>
            </a:r>
          </a:p>
          <a:p>
            <a:r>
              <a:rPr lang="be-BY" sz="3600" b="1" dirty="0" smtClean="0">
                <a:solidFill>
                  <a:srgbClr val="FF0000"/>
                </a:solidFill>
              </a:rPr>
              <a:t>З грымучага ззяння бурлівых крыніц…</a:t>
            </a:r>
          </a:p>
          <a:p>
            <a:pPr algn="ctr"/>
            <a:r>
              <a:rPr lang="be-BY" sz="3600" b="1" dirty="0" smtClean="0">
                <a:solidFill>
                  <a:srgbClr val="0070C0"/>
                </a:solidFill>
              </a:rPr>
              <a:t>“Родная мова”</a:t>
            </a:r>
          </a:p>
          <a:p>
            <a:pPr algn="ctr"/>
            <a:r>
              <a:rPr lang="be-BY" sz="3600" b="1" dirty="0" smtClean="0">
                <a:solidFill>
                  <a:schemeClr val="accent3">
                    <a:lumMod val="50000"/>
                  </a:schemeClr>
                </a:solidFill>
              </a:rPr>
              <a:t>М.Танк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404664"/>
            <a:ext cx="7920880" cy="5760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1196752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Ад прадзедаў спакон вякоў </a:t>
            </a:r>
          </a:p>
          <a:p>
            <a:r>
              <a:rPr lang="be-BY" sz="4000" b="1" dirty="0" smtClean="0"/>
              <a:t>Мне засталася спадчына;…</a:t>
            </a:r>
          </a:p>
          <a:p>
            <a:r>
              <a:rPr lang="be-BY" sz="4000" b="1" dirty="0" smtClean="0">
                <a:solidFill>
                  <a:srgbClr val="FF0000"/>
                </a:solidFill>
              </a:rPr>
              <a:t>Паміж сваіх і чужакоў</a:t>
            </a:r>
          </a:p>
          <a:p>
            <a:r>
              <a:rPr lang="be-BY" sz="4000" b="1" dirty="0" smtClean="0">
                <a:solidFill>
                  <a:srgbClr val="FF0000"/>
                </a:solidFill>
              </a:rPr>
              <a:t>Яна мне ласкай матчынай.</a:t>
            </a:r>
          </a:p>
          <a:p>
            <a:pPr algn="ctr"/>
            <a:r>
              <a:rPr lang="be-BY" sz="4000" b="1" dirty="0" smtClean="0">
                <a:solidFill>
                  <a:srgbClr val="0070C0"/>
                </a:solidFill>
              </a:rPr>
              <a:t>“Спадчына”</a:t>
            </a:r>
          </a:p>
          <a:p>
            <a:pPr algn="ctr"/>
            <a:r>
              <a:rPr lang="be-BY" sz="4000" b="1" dirty="0" smtClean="0">
                <a:solidFill>
                  <a:schemeClr val="accent3">
                    <a:lumMod val="50000"/>
                  </a:schemeClr>
                </a:solidFill>
              </a:rPr>
              <a:t>Я.Купала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548680"/>
            <a:ext cx="7704856" cy="5616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68407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Ніхто з дамашніх не згадае,</a:t>
            </a:r>
          </a:p>
          <a:p>
            <a:r>
              <a:rPr lang="be-BY" sz="4000" b="1" dirty="0" smtClean="0"/>
              <a:t>Чым рэчка Костуся займае,…</a:t>
            </a:r>
          </a:p>
          <a:p>
            <a:r>
              <a:rPr lang="be-BY" sz="4000" b="1" dirty="0" smtClean="0">
                <a:solidFill>
                  <a:srgbClr val="FF0000"/>
                </a:solidFill>
              </a:rPr>
              <a:t>Якая іх звязала сіла,</a:t>
            </a:r>
          </a:p>
          <a:p>
            <a:r>
              <a:rPr lang="be-BY" sz="4000" b="1" dirty="0" smtClean="0">
                <a:solidFill>
                  <a:srgbClr val="FF0000"/>
                </a:solidFill>
              </a:rPr>
              <a:t>І чым яна так хлопцу міла.</a:t>
            </a:r>
          </a:p>
          <a:p>
            <a:pPr algn="ctr"/>
            <a:r>
              <a:rPr lang="be-BY" sz="4000" b="1" dirty="0" smtClean="0">
                <a:solidFill>
                  <a:srgbClr val="0070C0"/>
                </a:solidFill>
              </a:rPr>
              <a:t>“На рэчцы” (“Новая зямля”)</a:t>
            </a:r>
          </a:p>
          <a:p>
            <a:pPr algn="ctr"/>
            <a:r>
              <a:rPr lang="be-BY" sz="4000" b="1" dirty="0" smtClean="0">
                <a:solidFill>
                  <a:schemeClr val="accent3">
                    <a:lumMod val="50000"/>
                  </a:schemeClr>
                </a:solidFill>
              </a:rPr>
              <a:t>Я.Колас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899592" y="476672"/>
            <a:ext cx="7344816" cy="5616624"/>
          </a:xfrm>
          <a:prstGeom prst="star7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67744" y="220486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Дзякуй за працу!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980728"/>
            <a:ext cx="7200800" cy="25202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1052736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8000" b="1" dirty="0" smtClean="0"/>
              <a:t>2 этап </a:t>
            </a:r>
          </a:p>
          <a:p>
            <a:pPr algn="ctr"/>
            <a:r>
              <a:rPr lang="be-BY" sz="8000" b="1" dirty="0" smtClean="0">
                <a:solidFill>
                  <a:srgbClr val="C00000"/>
                </a:solidFill>
              </a:rPr>
              <a:t>“Перакладаем”</a:t>
            </a:r>
          </a:p>
          <a:p>
            <a:pPr algn="ctr"/>
            <a:r>
              <a:rPr lang="ru-RU" sz="3600" b="1" dirty="0" smtClean="0"/>
              <a:t>Гордец</a:t>
            </a:r>
          </a:p>
          <a:p>
            <a:pPr algn="ctr"/>
            <a:r>
              <a:rPr lang="ru-RU" sz="3600" b="1" dirty="0" smtClean="0"/>
              <a:t>Запретить общение</a:t>
            </a:r>
          </a:p>
          <a:p>
            <a:pPr algn="ctr"/>
            <a:r>
              <a:rPr lang="ru-RU" sz="3600" b="1" dirty="0" smtClean="0"/>
              <a:t>В десяти метрах от дома расположена баня</a:t>
            </a:r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8352928" cy="60486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48478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-347931"/>
            <a:ext cx="64087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be-BY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be-BY" sz="32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Мову родную беражы.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овай роднаю даражы.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ову родную шануй.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Мовай роднай не гандлюй.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Мову родную любі.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Мовы роднай не кідай.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Мову дзецям перадай.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Мовы не аддай на здзек.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097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Толькі з ёю жыцця век.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09700" algn="l"/>
              </a:tabLst>
            </a:pPr>
            <a:r>
              <a:rPr lang="be-BY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be-BY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запаведзяў</a:t>
            </a:r>
            <a:r>
              <a:rPr lang="be-BY" sz="32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”</a:t>
            </a:r>
            <a:r>
              <a:rPr lang="be-BY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Віктар Швед)</a:t>
            </a:r>
            <a:r>
              <a:rPr lang="be-BY" sz="3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>
                <a:solidFill>
                  <a:srgbClr val="C00000"/>
                </a:solidFill>
              </a:rPr>
              <a:t>Капітанская гульня</a:t>
            </a:r>
          </a:p>
          <a:p>
            <a:pPr algn="ctr"/>
            <a:r>
              <a:rPr lang="be-BY" sz="4000" b="1" dirty="0" smtClean="0"/>
              <a:t>Зарубежный</a:t>
            </a:r>
          </a:p>
          <a:p>
            <a:pPr algn="ctr"/>
            <a:r>
              <a:rPr lang="be-BY" sz="4000" b="1" dirty="0" smtClean="0"/>
              <a:t>Пользоваться одеялом</a:t>
            </a:r>
          </a:p>
          <a:p>
            <a:pPr algn="ctr"/>
            <a:r>
              <a:rPr lang="be-BY" sz="4000" b="1" dirty="0" smtClean="0"/>
              <a:t>По аллеям, по паркам робко крадётся осень. </a:t>
            </a:r>
          </a:p>
          <a:p>
            <a:pPr algn="ctr"/>
            <a:r>
              <a:rPr lang="be-BY" sz="4000" b="1" dirty="0" smtClean="0">
                <a:solidFill>
                  <a:srgbClr val="002060"/>
                </a:solidFill>
              </a:rPr>
              <a:t>Тяпка</a:t>
            </a:r>
          </a:p>
          <a:p>
            <a:pPr algn="ctr"/>
            <a:r>
              <a:rPr lang="be-BY" sz="4000" b="1" dirty="0" smtClean="0">
                <a:solidFill>
                  <a:srgbClr val="002060"/>
                </a:solidFill>
              </a:rPr>
              <a:t>Тратить время</a:t>
            </a:r>
          </a:p>
          <a:p>
            <a:pPr algn="ctr"/>
            <a:r>
              <a:rPr lang="be-BY" sz="4000" b="1" dirty="0" smtClean="0">
                <a:solidFill>
                  <a:srgbClr val="002060"/>
                </a:solidFill>
              </a:rPr>
              <a:t>Путешествие по островам оставило незабываемое впечатление.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908720"/>
            <a:ext cx="7056784" cy="49685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1412776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000" b="1" dirty="0" smtClean="0"/>
              <a:t>3 этап</a:t>
            </a:r>
          </a:p>
          <a:p>
            <a:pPr algn="ctr"/>
            <a:r>
              <a:rPr lang="be-BY" sz="6000" b="1" dirty="0" smtClean="0">
                <a:solidFill>
                  <a:srgbClr val="C00000"/>
                </a:solidFill>
              </a:rPr>
              <a:t>“Тлумачым значэнне рэдкіх беларускіх слоў”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20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C00000"/>
                </a:solidFill>
              </a:rPr>
              <a:t>Акавіта</a:t>
            </a:r>
          </a:p>
          <a:p>
            <a:pPr marL="514350" indent="-514350" algn="just">
              <a:buAutoNum type="arabicParenR"/>
            </a:pPr>
            <a:r>
              <a:rPr lang="be-BY" sz="4000" b="1" dirty="0" smtClean="0"/>
              <a:t>Заслона з тонкага матэрыялу  на вокны.</a:t>
            </a:r>
          </a:p>
          <a:p>
            <a:pPr marL="514350" indent="-514350" algn="just">
              <a:buAutoNum type="arabicParenR"/>
            </a:pPr>
            <a:r>
              <a:rPr lang="be-BY" sz="4000" b="1" dirty="0" smtClean="0"/>
              <a:t>Казачнае пітво, якое дае маладосць і прыгажосць.</a:t>
            </a:r>
          </a:p>
          <a:p>
            <a:pPr marL="514350" indent="-514350" algn="just">
              <a:buAutoNum type="arabicParenR"/>
            </a:pPr>
            <a:r>
              <a:rPr lang="be-BY" sz="4000" b="1" dirty="0" smtClean="0"/>
              <a:t>Літаратурны твор, кароткае апісанне жыццёвых фактаў.</a:t>
            </a:r>
          </a:p>
          <a:p>
            <a:pPr marL="514350" indent="-514350" algn="just"/>
            <a:r>
              <a:rPr lang="be-BY" sz="4000" b="1" dirty="0" smtClean="0"/>
              <a:t> </a:t>
            </a:r>
            <a:r>
              <a:rPr lang="be-BY" sz="4000" b="1" dirty="0" smtClean="0">
                <a:solidFill>
                  <a:srgbClr val="FF0000"/>
                </a:solidFill>
              </a:rPr>
              <a:t>Казачнае пітво, якое дае маладосць і прыгажосць</a:t>
            </a:r>
          </a:p>
          <a:p>
            <a:pPr marL="514350" indent="-514350" algn="just">
              <a:buAutoNum type="arabicParenR"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63284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400" b="1" dirty="0" smtClean="0">
                <a:solidFill>
                  <a:srgbClr val="C00000"/>
                </a:solidFill>
              </a:rPr>
              <a:t>Ясакар</a:t>
            </a:r>
          </a:p>
          <a:p>
            <a:pPr marL="742950" indent="-742950" algn="just">
              <a:buAutoNum type="arabicParenR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Сякучая і калючая халодная зброя з выгнутым лязом.</a:t>
            </a:r>
          </a:p>
          <a:p>
            <a:pPr marL="742950" indent="-742950" algn="just">
              <a:buAutoNum type="arabicParenR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Трос або ланцуг для прывязвання судна да прычалу.</a:t>
            </a:r>
          </a:p>
          <a:p>
            <a:pPr marL="742950" indent="-742950" algn="just">
              <a:buAutoNum type="arabicParenR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Вялікае дрэва сямейства вярбовых.</a:t>
            </a:r>
          </a:p>
          <a:p>
            <a:pPr marL="742950" indent="-742950" algn="just"/>
            <a:r>
              <a:rPr lang="be-BY" sz="4400" b="1" dirty="0" smtClean="0">
                <a:solidFill>
                  <a:srgbClr val="FF0000"/>
                </a:solidFill>
              </a:rPr>
              <a:t>Вялікае дрэва сямейства вярбовых</a:t>
            </a:r>
          </a:p>
          <a:p>
            <a:pPr algn="just"/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Твань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/>
              <a:t>Характэрныя гукі пры жаванні, ядзе.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/>
              <a:t>Непрыемны, агідны пах.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/>
              <a:t>Дрыгва, багністае месца.</a:t>
            </a:r>
          </a:p>
          <a:p>
            <a:pPr marL="742950" indent="-742950" algn="just"/>
            <a:r>
              <a:rPr lang="be-BY" sz="4000" b="1" dirty="0" smtClean="0">
                <a:solidFill>
                  <a:srgbClr val="FF0000"/>
                </a:solidFill>
              </a:rPr>
              <a:t>Дрыгва, багністае месца.</a:t>
            </a:r>
          </a:p>
          <a:p>
            <a:pPr algn="just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9208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Пасталы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Шырокія дошкі на ножках для сядзення.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Даўні мяккі сялянскі абутак з цэлага кавалка скуры.</a:t>
            </a:r>
          </a:p>
          <a:p>
            <a:pPr marL="742950" indent="-742950" algn="just">
              <a:buAutoNum type="arabicPeriod"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Людзі будучых пакаленняў.</a:t>
            </a:r>
          </a:p>
          <a:p>
            <a:pPr marL="742950" indent="-742950" algn="just"/>
            <a:r>
              <a:rPr lang="be-BY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Даўні мяккі сялянскі абутак з цэлага кавалка скуры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607</Words>
  <Application>Microsoft Office PowerPoint</Application>
  <PresentationFormat>Экран (4:3)</PresentationFormat>
  <Paragraphs>132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ВІКТАРЫНА  “РАЗМАЎЛЯЕМ  ПА-БЕЛАРУСКУ”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ВІКТАРЫНА  “РАЗМАЎЛЯЕМ  ПА-БЕЛАРУСКУ”</dc:title>
  <dc:creator>admin</dc:creator>
  <cp:lastModifiedBy>User</cp:lastModifiedBy>
  <cp:revision>24</cp:revision>
  <dcterms:created xsi:type="dcterms:W3CDTF">2016-02-17T15:05:10Z</dcterms:created>
  <dcterms:modified xsi:type="dcterms:W3CDTF">2016-03-15T21:23:20Z</dcterms:modified>
</cp:coreProperties>
</file>