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4B4FA4-6447-42B1-BB85-954887A1D79F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8B6995-A160-4037-A97E-5D54D9860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48245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Игра для детей и родителей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«Копейка к копейке – проживет семейка»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Разгадайте шифр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/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праталаз (зарплата)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оходд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(доход)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лакмера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(реклама)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800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Что нельзя купить</a:t>
            </a:r>
            <a:br>
              <a:rPr lang="ru-RU" sz="4800" dirty="0" smtClean="0"/>
            </a:br>
            <a:r>
              <a:rPr lang="ru-RU" sz="4800" dirty="0" smtClean="0"/>
              <a:t> за деньги?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183880" cy="41879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автомобиль</a:t>
            </a:r>
          </a:p>
          <a:p>
            <a:r>
              <a:rPr lang="ru-RU" sz="3200" dirty="0" smtClean="0"/>
              <a:t> здоровье</a:t>
            </a:r>
          </a:p>
          <a:p>
            <a:r>
              <a:rPr lang="ru-RU" sz="3200" dirty="0" smtClean="0"/>
              <a:t> </a:t>
            </a:r>
            <a:r>
              <a:rPr lang="ru-RU" sz="3200" dirty="0" err="1" smtClean="0"/>
              <a:t>чупа-чупс</a:t>
            </a:r>
            <a:endParaRPr lang="ru-RU" sz="3200" dirty="0" smtClean="0"/>
          </a:p>
          <a:p>
            <a:r>
              <a:rPr lang="ru-RU" sz="3200" dirty="0" smtClean="0"/>
              <a:t> счастье</a:t>
            </a:r>
          </a:p>
          <a:p>
            <a:r>
              <a:rPr lang="ru-RU" sz="3200" dirty="0" smtClean="0"/>
              <a:t> шоколад</a:t>
            </a:r>
          </a:p>
          <a:p>
            <a:r>
              <a:rPr lang="ru-RU" sz="3200" dirty="0" smtClean="0"/>
              <a:t> набор </a:t>
            </a:r>
            <a:r>
              <a:rPr lang="ru-RU" sz="3200" dirty="0" err="1" smtClean="0"/>
              <a:t>Лего</a:t>
            </a:r>
            <a:endParaRPr lang="ru-RU" sz="3200" dirty="0" smtClean="0"/>
          </a:p>
          <a:p>
            <a:r>
              <a:rPr lang="ru-RU" sz="3200" dirty="0" smtClean="0"/>
              <a:t> друзья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273630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4 раунд</a:t>
            </a:r>
            <a:br>
              <a:rPr lang="ru-RU" sz="6000" dirty="0" smtClean="0"/>
            </a:br>
            <a:r>
              <a:rPr lang="ru-RU" sz="6000" dirty="0" smtClean="0"/>
              <a:t> «Блиц-опрос»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453336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83880" cy="38884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5 раунд </a:t>
            </a:r>
            <a:br>
              <a:rPr lang="ru-RU" sz="6000" dirty="0" smtClean="0"/>
            </a:br>
            <a:r>
              <a:rPr lang="ru-RU" sz="6000" dirty="0" smtClean="0"/>
              <a:t>«Коробочка с сюрпризом»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966192"/>
            <a:ext cx="8183880" cy="28918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Статьи расходов: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752528"/>
          </a:xfrm>
        </p:spPr>
        <p:txBody>
          <a:bodyPr/>
          <a:lstStyle/>
          <a:p>
            <a:r>
              <a:rPr lang="ru-RU" dirty="0" smtClean="0"/>
              <a:t>Расходы на домашних животных</a:t>
            </a:r>
          </a:p>
          <a:p>
            <a:r>
              <a:rPr lang="ru-RU" dirty="0" smtClean="0"/>
              <a:t>Игрушки</a:t>
            </a:r>
          </a:p>
          <a:p>
            <a:r>
              <a:rPr lang="ru-RU" dirty="0" smtClean="0"/>
              <a:t>Оплата коммунальных услуг</a:t>
            </a:r>
          </a:p>
          <a:p>
            <a:r>
              <a:rPr lang="ru-RU" dirty="0" smtClean="0"/>
              <a:t>Лекарства</a:t>
            </a:r>
          </a:p>
          <a:p>
            <a:r>
              <a:rPr lang="ru-RU" dirty="0" smtClean="0"/>
              <a:t>Салон красоты</a:t>
            </a:r>
          </a:p>
          <a:p>
            <a:r>
              <a:rPr lang="ru-RU" dirty="0" smtClean="0"/>
              <a:t>Продукты питания</a:t>
            </a:r>
          </a:p>
          <a:p>
            <a:r>
              <a:rPr lang="ru-RU" dirty="0" smtClean="0"/>
              <a:t>Путешествия</a:t>
            </a:r>
          </a:p>
          <a:p>
            <a:r>
              <a:rPr lang="ru-RU" dirty="0" smtClean="0"/>
              <a:t>Развлекательный центр</a:t>
            </a:r>
          </a:p>
          <a:p>
            <a:r>
              <a:rPr lang="ru-RU" dirty="0" smtClean="0"/>
              <a:t>Копилка</a:t>
            </a:r>
          </a:p>
          <a:p>
            <a:r>
              <a:rPr lang="ru-RU" dirty="0" smtClean="0"/>
              <a:t>Одежда и обувь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3569486" cy="2592288"/>
          </a:xfrm>
        </p:spPr>
      </p:pic>
      <p:pic>
        <p:nvPicPr>
          <p:cNvPr id="1026" name="Picture 2" descr="C:\Users\Администратор\Desktop\хле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64704"/>
            <a:ext cx="3396605" cy="2163674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Без названия.png"/>
          <p:cNvPicPr>
            <a:picLocks noChangeAspect="1" noChangeArrowheads="1"/>
          </p:cNvPicPr>
          <p:nvPr/>
        </p:nvPicPr>
        <p:blipFill>
          <a:blip r:embed="rId4" cstate="print"/>
          <a:srcRect l="3659" t="3478" r="54866" b="27618"/>
          <a:stretch>
            <a:fillRect/>
          </a:stretch>
        </p:blipFill>
        <p:spPr bwMode="auto">
          <a:xfrm>
            <a:off x="5292080" y="3068960"/>
            <a:ext cx="2450999" cy="2856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94421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Стоимость раундов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83880" cy="41879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 раунд   1-6 рублей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раунд    10-30 рублей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раунд    10 рублей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 раунд  10-50 рублей</a:t>
            </a:r>
          </a:p>
          <a:p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раунд    100 рублей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гостях у сказки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Змей Горыныч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Антилопа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Винни-Пух</a:t>
            </a:r>
            <a:endParaRPr lang="ru-RU" sz="4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Чебурашка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гостях у сказки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деньгами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едой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пинками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щелчками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гостях у сказки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«Три медведя»</a:t>
            </a:r>
          </a:p>
          <a:p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Кот, лиса и петух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sz="4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«Репка»</a:t>
            </a:r>
          </a:p>
          <a:p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«Лисичка со скалочкой»</a:t>
            </a:r>
            <a:endParaRPr lang="ru-RU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гостях у сказки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Козе- Дерезе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Мышке-норушке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Мухе-Цокотухе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Лягушке-     путешественнице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Скачки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Дискотека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Аукцион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Новогодний карнавал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183880" cy="47640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Отражение в зеркале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Мария Ивановна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Витрина</a:t>
            </a:r>
          </a:p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Рекламный щит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Разгадайте шифр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183880" cy="418795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</a:t>
            </a: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Праталаз</a:t>
            </a:r>
          </a:p>
          <a:p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Оходд</a:t>
            </a:r>
            <a:endParaRPr lang="ru-RU" sz="6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Лакмера</a:t>
            </a:r>
            <a:endParaRPr lang="ru-RU" sz="6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184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Игра для детей и родителей    «Копейка к копейке – проживет семейка»</vt:lpstr>
      <vt:lpstr>Стоимость раундов</vt:lpstr>
      <vt:lpstr>В гостях у сказки</vt:lpstr>
      <vt:lpstr>В гостях у сказки</vt:lpstr>
      <vt:lpstr>В гостях у сказки</vt:lpstr>
      <vt:lpstr>В гостях у сказки</vt:lpstr>
      <vt:lpstr>Слайд 7</vt:lpstr>
      <vt:lpstr>Слайд 8</vt:lpstr>
      <vt:lpstr>Разгадайте шифр</vt:lpstr>
      <vt:lpstr>Разгадайте шифр</vt:lpstr>
      <vt:lpstr>Что нельзя купить  за деньги?</vt:lpstr>
      <vt:lpstr>4 раунд  «Блиц-опрос»</vt:lpstr>
      <vt:lpstr>5 раунд  «Коробочка с сюрпризом»</vt:lpstr>
      <vt:lpstr>Статьи расходов: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для детей и родителей «Копейка к копейке – проживет семейка»</dc:title>
  <dc:creator>Пользователь Windows</dc:creator>
  <cp:lastModifiedBy>Пользователь Windows</cp:lastModifiedBy>
  <cp:revision>12</cp:revision>
  <dcterms:created xsi:type="dcterms:W3CDTF">2019-01-19T12:56:54Z</dcterms:created>
  <dcterms:modified xsi:type="dcterms:W3CDTF">2019-01-20T09:18:34Z</dcterms:modified>
</cp:coreProperties>
</file>