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3" r:id="rId6"/>
    <p:sldId id="272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68" r:id="rId15"/>
    <p:sldId id="269" r:id="rId16"/>
    <p:sldId id="26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3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4B4FA4-6447-42B1-BB85-954887A1D79F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8B6995-A160-4037-A97E-5D54D98601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4B4FA4-6447-42B1-BB85-954887A1D79F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8B6995-A160-4037-A97E-5D54D98601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4B4FA4-6447-42B1-BB85-954887A1D79F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8B6995-A160-4037-A97E-5D54D98601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4B4FA4-6447-42B1-BB85-954887A1D79F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8B6995-A160-4037-A97E-5D54D98601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4B4FA4-6447-42B1-BB85-954887A1D79F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8B6995-A160-4037-A97E-5D54D98601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4B4FA4-6447-42B1-BB85-954887A1D79F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8B6995-A160-4037-A97E-5D54D98601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4B4FA4-6447-42B1-BB85-954887A1D79F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8B6995-A160-4037-A97E-5D54D98601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4B4FA4-6447-42B1-BB85-954887A1D79F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8B6995-A160-4037-A97E-5D54D98601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4B4FA4-6447-42B1-BB85-954887A1D79F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8B6995-A160-4037-A97E-5D54D98601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4B4FA4-6447-42B1-BB85-954887A1D79F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8B6995-A160-4037-A97E-5D54D98601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4B4FA4-6447-42B1-BB85-954887A1D79F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8B6995-A160-4037-A97E-5D54D98601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04B4FA4-6447-42B1-BB85-954887A1D79F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E8B6995-A160-4037-A97E-5D54D986018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548680"/>
            <a:ext cx="7772400" cy="482453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Игра для детей и родителей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«Копейка к копейке – проживет семейка»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Разгадайте шифр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772816"/>
            <a:ext cx="8183880" cy="4187952"/>
          </a:xfrm>
        </p:spPr>
        <p:txBody>
          <a:bodyPr/>
          <a:lstStyle/>
          <a:p>
            <a:r>
              <a:rPr lang="ru-RU" sz="4800" dirty="0" smtClean="0"/>
              <a:t> </a:t>
            </a:r>
            <a:r>
              <a:rPr lang="ru-RU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праталаз (зарплата)</a:t>
            </a:r>
          </a:p>
          <a:p>
            <a:r>
              <a:rPr lang="ru-RU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4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оходд</a:t>
            </a:r>
            <a:r>
              <a:rPr lang="ru-RU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(доход)</a:t>
            </a:r>
          </a:p>
          <a:p>
            <a:r>
              <a:rPr lang="ru-RU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4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лакмера</a:t>
            </a:r>
            <a:r>
              <a:rPr lang="ru-RU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(реклама)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83880" cy="1800200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/>
              <a:t>Что нельзя купить</a:t>
            </a:r>
            <a:br>
              <a:rPr lang="ru-RU" sz="4800" dirty="0" smtClean="0"/>
            </a:br>
            <a:r>
              <a:rPr lang="ru-RU" sz="4800" dirty="0" smtClean="0"/>
              <a:t> за деньги?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132856"/>
            <a:ext cx="8183880" cy="418795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 автомобиль</a:t>
            </a:r>
          </a:p>
          <a:p>
            <a:r>
              <a:rPr lang="ru-RU" sz="3200" dirty="0" smtClean="0"/>
              <a:t> здоровье</a:t>
            </a:r>
          </a:p>
          <a:p>
            <a:r>
              <a:rPr lang="ru-RU" sz="3200" dirty="0" smtClean="0"/>
              <a:t> </a:t>
            </a:r>
            <a:r>
              <a:rPr lang="ru-RU" sz="3200" dirty="0" err="1" smtClean="0"/>
              <a:t>чупа-чупс</a:t>
            </a:r>
            <a:endParaRPr lang="ru-RU" sz="3200" dirty="0" smtClean="0"/>
          </a:p>
          <a:p>
            <a:r>
              <a:rPr lang="ru-RU" sz="3200" dirty="0" smtClean="0"/>
              <a:t> счастье</a:t>
            </a:r>
          </a:p>
          <a:p>
            <a:r>
              <a:rPr lang="ru-RU" sz="3200" dirty="0" smtClean="0"/>
              <a:t> шоколад</a:t>
            </a:r>
          </a:p>
          <a:p>
            <a:r>
              <a:rPr lang="ru-RU" sz="3200" dirty="0" smtClean="0"/>
              <a:t> набор </a:t>
            </a:r>
            <a:r>
              <a:rPr lang="ru-RU" sz="3200" dirty="0" err="1" smtClean="0"/>
              <a:t>Лего</a:t>
            </a:r>
            <a:endParaRPr lang="ru-RU" sz="3200" dirty="0" smtClean="0"/>
          </a:p>
          <a:p>
            <a:r>
              <a:rPr lang="ru-RU" sz="3200" dirty="0" smtClean="0"/>
              <a:t> друзья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183880" cy="2736304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/>
              <a:t>4 раунд</a:t>
            </a:r>
            <a:br>
              <a:rPr lang="ru-RU" sz="6000" dirty="0" smtClean="0"/>
            </a:br>
            <a:r>
              <a:rPr lang="ru-RU" sz="6000" dirty="0" smtClean="0"/>
              <a:t> «Блиц-опрос»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6453336"/>
            <a:ext cx="8183880" cy="4187952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4800" b="1" dirty="0" smtClean="0"/>
          </a:p>
          <a:p>
            <a:pPr>
              <a:buNone/>
            </a:pPr>
            <a:endParaRPr lang="ru-RU" sz="4800" b="1" dirty="0" smtClean="0"/>
          </a:p>
          <a:p>
            <a:pPr>
              <a:buNone/>
            </a:pPr>
            <a:endParaRPr lang="ru-RU" sz="4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8183880" cy="3888432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/>
              <a:t>5 раунд </a:t>
            </a:r>
            <a:br>
              <a:rPr lang="ru-RU" sz="6000" dirty="0" smtClean="0"/>
            </a:br>
            <a:r>
              <a:rPr lang="ru-RU" sz="6000" dirty="0" smtClean="0"/>
              <a:t>«Коробочка с сюрпризом»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966192"/>
            <a:ext cx="8183880" cy="2891808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83880" cy="1051560"/>
          </a:xfrm>
        </p:spPr>
        <p:txBody>
          <a:bodyPr>
            <a:normAutofit/>
          </a:bodyPr>
          <a:lstStyle/>
          <a:p>
            <a:r>
              <a:rPr lang="ru-RU" sz="4800" dirty="0" smtClean="0"/>
              <a:t>Статьи расходов: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183880" cy="4752528"/>
          </a:xfrm>
        </p:spPr>
        <p:txBody>
          <a:bodyPr/>
          <a:lstStyle/>
          <a:p>
            <a:r>
              <a:rPr lang="ru-RU" dirty="0" smtClean="0"/>
              <a:t>Расходы на домашних животных</a:t>
            </a:r>
          </a:p>
          <a:p>
            <a:r>
              <a:rPr lang="ru-RU" dirty="0" smtClean="0"/>
              <a:t>Игрушки</a:t>
            </a:r>
          </a:p>
          <a:p>
            <a:r>
              <a:rPr lang="ru-RU" dirty="0" smtClean="0"/>
              <a:t>Оплата коммунальных услуг</a:t>
            </a:r>
          </a:p>
          <a:p>
            <a:r>
              <a:rPr lang="ru-RU" dirty="0" smtClean="0"/>
              <a:t>Лекарства</a:t>
            </a:r>
          </a:p>
          <a:p>
            <a:r>
              <a:rPr lang="ru-RU" dirty="0" smtClean="0"/>
              <a:t>Салон красоты</a:t>
            </a:r>
          </a:p>
          <a:p>
            <a:r>
              <a:rPr lang="ru-RU" dirty="0" smtClean="0"/>
              <a:t>Продукты питания</a:t>
            </a:r>
          </a:p>
          <a:p>
            <a:r>
              <a:rPr lang="ru-RU" dirty="0" smtClean="0"/>
              <a:t>Путешествия</a:t>
            </a:r>
          </a:p>
          <a:p>
            <a:r>
              <a:rPr lang="ru-RU" dirty="0" smtClean="0"/>
              <a:t>Развлекательный центр</a:t>
            </a:r>
          </a:p>
          <a:p>
            <a:r>
              <a:rPr lang="ru-RU" dirty="0" smtClean="0"/>
              <a:t>Копилка</a:t>
            </a:r>
          </a:p>
          <a:p>
            <a:r>
              <a:rPr lang="ru-RU" dirty="0" smtClean="0"/>
              <a:t>Одежда и обувь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дом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988840"/>
            <a:ext cx="3569486" cy="2592288"/>
          </a:xfrm>
        </p:spPr>
      </p:pic>
      <p:pic>
        <p:nvPicPr>
          <p:cNvPr id="1026" name="Picture 2" descr="C:\Users\Администратор\Desktop\хлеб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764704"/>
            <a:ext cx="3396605" cy="2163674"/>
          </a:xfrm>
          <a:prstGeom prst="rect">
            <a:avLst/>
          </a:prstGeom>
          <a:noFill/>
        </p:spPr>
      </p:pic>
      <p:pic>
        <p:nvPicPr>
          <p:cNvPr id="1027" name="Picture 3" descr="C:\Users\Администратор\Desktop\Без названия.png"/>
          <p:cNvPicPr>
            <a:picLocks noChangeAspect="1" noChangeArrowheads="1"/>
          </p:cNvPicPr>
          <p:nvPr/>
        </p:nvPicPr>
        <p:blipFill>
          <a:blip r:embed="rId4" cstate="print"/>
          <a:srcRect l="3659" t="3478" r="54866" b="27618"/>
          <a:stretch>
            <a:fillRect/>
          </a:stretch>
        </p:blipFill>
        <p:spPr bwMode="auto">
          <a:xfrm>
            <a:off x="5292080" y="3068960"/>
            <a:ext cx="2450999" cy="28564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8183880" cy="1944216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/>
              <a:t>Спасибо за внимание!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Стоимость раундов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988840"/>
            <a:ext cx="8183880" cy="418795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 раунд   1-6 рублей</a:t>
            </a:r>
          </a:p>
          <a:p>
            <a:r>
              <a:rPr lang="ru-RU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 раунд    10-30 рублей</a:t>
            </a:r>
          </a:p>
          <a:p>
            <a:r>
              <a:rPr lang="ru-RU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 раунд    10 рублей</a:t>
            </a:r>
          </a:p>
          <a:p>
            <a:r>
              <a:rPr lang="ru-RU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 раунд  10-50 рублей</a:t>
            </a:r>
          </a:p>
          <a:p>
            <a:r>
              <a:rPr lang="ru-RU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 раунд    100 рублей</a:t>
            </a:r>
            <a:endParaRPr lang="ru-RU" sz="3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В гостях у сказки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8183880" cy="4187952"/>
          </a:xfrm>
        </p:spPr>
        <p:txBody>
          <a:bodyPr>
            <a:normAutofit/>
          </a:bodyPr>
          <a:lstStyle/>
          <a:p>
            <a:r>
              <a:rPr lang="ru-RU" sz="4800" dirty="0" smtClean="0"/>
              <a:t> </a:t>
            </a:r>
            <a:r>
              <a:rPr lang="ru-RU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Змей Горыныч</a:t>
            </a:r>
          </a:p>
          <a:p>
            <a:r>
              <a:rPr lang="ru-RU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Антилопа</a:t>
            </a:r>
          </a:p>
          <a:p>
            <a:r>
              <a:rPr lang="ru-RU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4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Винни-Пух</a:t>
            </a:r>
            <a:endParaRPr lang="ru-RU" sz="4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ru-RU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4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Чебурашка</a:t>
            </a:r>
            <a:endParaRPr lang="ru-RU" sz="4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В гостях у сказки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183880" cy="4187952"/>
          </a:xfrm>
        </p:spPr>
        <p:txBody>
          <a:bodyPr>
            <a:normAutofit/>
          </a:bodyPr>
          <a:lstStyle/>
          <a:p>
            <a:r>
              <a:rPr lang="ru-RU" sz="4800" dirty="0" smtClean="0"/>
              <a:t> </a:t>
            </a:r>
            <a:r>
              <a:rPr lang="ru-RU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деньгами</a:t>
            </a:r>
          </a:p>
          <a:p>
            <a:r>
              <a:rPr lang="ru-RU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едой</a:t>
            </a:r>
          </a:p>
          <a:p>
            <a:r>
              <a:rPr lang="ru-RU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пинками</a:t>
            </a:r>
          </a:p>
          <a:p>
            <a:r>
              <a:rPr lang="ru-RU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щелчками</a:t>
            </a:r>
            <a:endParaRPr lang="ru-RU" sz="4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В гостях у сказки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8183880" cy="4187952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«Три медведя»</a:t>
            </a:r>
          </a:p>
          <a:p>
            <a:r>
              <a:rPr lang="ru-RU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</a:t>
            </a:r>
            <a:r>
              <a:rPr lang="ru-RU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Кот, лиса и петух</a:t>
            </a:r>
            <a:r>
              <a:rPr lang="ru-RU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»</a:t>
            </a:r>
            <a:endParaRPr lang="ru-RU" sz="4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ru-RU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«Репка»</a:t>
            </a:r>
          </a:p>
          <a:p>
            <a:r>
              <a:rPr lang="ru-RU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«Лисичка со скалочкой»</a:t>
            </a:r>
            <a:endParaRPr lang="ru-RU" sz="4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В гостях у сказки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8183880" cy="4187952"/>
          </a:xfrm>
        </p:spPr>
        <p:txBody>
          <a:bodyPr>
            <a:normAutofit/>
          </a:bodyPr>
          <a:lstStyle/>
          <a:p>
            <a:r>
              <a:rPr lang="ru-RU" sz="4800" dirty="0" smtClean="0"/>
              <a:t> </a:t>
            </a:r>
            <a:r>
              <a:rPr lang="ru-RU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Козе- Дерезе</a:t>
            </a:r>
          </a:p>
          <a:p>
            <a:r>
              <a:rPr lang="ru-RU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Мышке-норушке</a:t>
            </a:r>
          </a:p>
          <a:p>
            <a:r>
              <a:rPr lang="ru-RU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Мухе-Цокотухе</a:t>
            </a:r>
          </a:p>
          <a:p>
            <a:r>
              <a:rPr lang="ru-RU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Лягушке-     путешественнице</a:t>
            </a:r>
            <a:endParaRPr lang="ru-RU" sz="4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84784"/>
            <a:ext cx="8183880" cy="4187952"/>
          </a:xfrm>
        </p:spPr>
        <p:txBody>
          <a:bodyPr>
            <a:normAutofit/>
          </a:bodyPr>
          <a:lstStyle/>
          <a:p>
            <a:r>
              <a:rPr lang="ru-RU" sz="4800" dirty="0" smtClean="0"/>
              <a:t> </a:t>
            </a:r>
            <a:r>
              <a:rPr lang="ru-RU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Скачки</a:t>
            </a:r>
          </a:p>
          <a:p>
            <a:r>
              <a:rPr lang="ru-RU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Дискотека</a:t>
            </a:r>
          </a:p>
          <a:p>
            <a:r>
              <a:rPr lang="ru-RU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Аукцион</a:t>
            </a:r>
          </a:p>
          <a:p>
            <a:r>
              <a:rPr lang="ru-RU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Новогодний карнавал</a:t>
            </a:r>
            <a:endParaRPr lang="ru-RU" sz="4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980728"/>
            <a:ext cx="8183880" cy="4764016"/>
          </a:xfrm>
        </p:spPr>
        <p:txBody>
          <a:bodyPr>
            <a:normAutofit/>
          </a:bodyPr>
          <a:lstStyle/>
          <a:p>
            <a:r>
              <a:rPr lang="ru-RU" sz="4800" dirty="0" smtClean="0"/>
              <a:t> </a:t>
            </a:r>
            <a:r>
              <a:rPr lang="ru-RU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Отражение в зеркале</a:t>
            </a:r>
          </a:p>
          <a:p>
            <a:r>
              <a:rPr lang="ru-RU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Мария Ивановна</a:t>
            </a:r>
          </a:p>
          <a:p>
            <a:r>
              <a:rPr lang="ru-RU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Витрина</a:t>
            </a:r>
          </a:p>
          <a:p>
            <a:r>
              <a:rPr lang="ru-RU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Рекламный щит</a:t>
            </a:r>
            <a:endParaRPr lang="ru-RU" sz="4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183880" cy="1051560"/>
          </a:xfrm>
        </p:spPr>
        <p:txBody>
          <a:bodyPr>
            <a:normAutofit/>
          </a:bodyPr>
          <a:lstStyle/>
          <a:p>
            <a:r>
              <a:rPr lang="ru-RU" sz="4800" dirty="0" smtClean="0"/>
              <a:t>Разгадайте шифр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844824"/>
            <a:ext cx="8183880" cy="4187952"/>
          </a:xfrm>
        </p:spPr>
        <p:txBody>
          <a:bodyPr>
            <a:normAutofit/>
          </a:bodyPr>
          <a:lstStyle/>
          <a:p>
            <a:r>
              <a:rPr lang="ru-RU" sz="6600" dirty="0" smtClean="0"/>
              <a:t> </a:t>
            </a:r>
            <a:r>
              <a:rPr lang="ru-RU" sz="6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Праталаз</a:t>
            </a:r>
          </a:p>
          <a:p>
            <a:r>
              <a:rPr lang="ru-RU" sz="6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6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Оходд</a:t>
            </a:r>
            <a:endParaRPr lang="ru-RU" sz="6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ru-RU" sz="6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6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Лакмера</a:t>
            </a:r>
            <a:endParaRPr lang="ru-RU" sz="6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107</TotalTime>
  <Words>184</Words>
  <Application>Microsoft Office PowerPoint</Application>
  <PresentationFormat>Экран (4:3)</PresentationFormat>
  <Paragraphs>66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Аспект</vt:lpstr>
      <vt:lpstr>Игра для детей и родителей    «Копейка к копейке – проживет семейка»</vt:lpstr>
      <vt:lpstr>Стоимость раундов</vt:lpstr>
      <vt:lpstr>В гостях у сказки</vt:lpstr>
      <vt:lpstr>В гостях у сказки</vt:lpstr>
      <vt:lpstr>В гостях у сказки</vt:lpstr>
      <vt:lpstr>В гостях у сказки</vt:lpstr>
      <vt:lpstr>Слайд 7</vt:lpstr>
      <vt:lpstr>Слайд 8</vt:lpstr>
      <vt:lpstr>Разгадайте шифр</vt:lpstr>
      <vt:lpstr>Разгадайте шифр</vt:lpstr>
      <vt:lpstr>Что нельзя купить  за деньги?</vt:lpstr>
      <vt:lpstr>4 раунд  «Блиц-опрос»</vt:lpstr>
      <vt:lpstr>5 раунд  «Коробочка с сюрпризом»</vt:lpstr>
      <vt:lpstr>Статьи расходов:</vt:lpstr>
      <vt:lpstr>Слайд 15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Игра для детей и родителей «Копейка к копейке – проживет семейка»</dc:title>
  <dc:creator>Пользователь Windows</dc:creator>
  <cp:lastModifiedBy>Пользователь Windows</cp:lastModifiedBy>
  <cp:revision>12</cp:revision>
  <dcterms:created xsi:type="dcterms:W3CDTF">2019-01-19T12:56:54Z</dcterms:created>
  <dcterms:modified xsi:type="dcterms:W3CDTF">2019-01-20T09:18:34Z</dcterms:modified>
</cp:coreProperties>
</file>