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1AAE-E4F5-462A-BB13-6C19C2ABD83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2A056-8FA9-4513-8A12-660ACA99F3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358" y="285728"/>
            <a:ext cx="805380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ГУО «</a:t>
            </a:r>
            <a:r>
              <a:rPr lang="ru-RU" sz="1400" dirty="0" err="1" smtClean="0"/>
              <a:t>Учебно</a:t>
            </a:r>
            <a:r>
              <a:rPr lang="ru-RU" sz="1400" dirty="0" smtClean="0"/>
              <a:t> – педагогический комплекс </a:t>
            </a:r>
            <a:r>
              <a:rPr lang="ru-RU" sz="1400" dirty="0" err="1" smtClean="0"/>
              <a:t>Бородичский</a:t>
            </a:r>
            <a:r>
              <a:rPr lang="ru-RU" sz="1400" dirty="0" smtClean="0"/>
              <a:t> детский сад – начальная школа»</a:t>
            </a:r>
          </a:p>
          <a:p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Презентация образовательного проекта</a:t>
            </a:r>
          </a:p>
          <a:p>
            <a:pPr algn="ctr"/>
            <a:r>
              <a:rPr lang="ru-RU" sz="2000" dirty="0" smtClean="0"/>
              <a:t> исследовательской деятельности </a:t>
            </a:r>
          </a:p>
          <a:p>
            <a:pPr algn="ctr"/>
            <a:r>
              <a:rPr lang="ru-RU" sz="2000" dirty="0" smtClean="0"/>
              <a:t>с воспитанниками старшего возраста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«Почему воду нужно беречь?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/>
              <a:t>д</a:t>
            </a:r>
            <a:r>
              <a:rPr lang="ru-RU" sz="1400" dirty="0" smtClean="0"/>
              <a:t>екабрь 2015</a:t>
            </a:r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может окрашиваться в разный цвет</a:t>
            </a:r>
            <a:endParaRPr lang="ru-RU" sz="1800" dirty="0"/>
          </a:p>
        </p:txBody>
      </p:sp>
      <p:pic>
        <p:nvPicPr>
          <p:cNvPr id="9218" name="Picture 2" descr="C:\Documents and Settings\Bill Gates\Рабочий стол\дана\IMG_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786214" cy="2043114"/>
          </a:xfrm>
          <a:prstGeom prst="rect">
            <a:avLst/>
          </a:prstGeom>
          <a:noFill/>
        </p:spPr>
      </p:pic>
      <p:pic>
        <p:nvPicPr>
          <p:cNvPr id="9219" name="Picture 3" descr="C:\Documents and Settings\Bill Gates\Рабочий стол\дана\IMG_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608390" cy="1971676"/>
          </a:xfrm>
          <a:prstGeom prst="rect">
            <a:avLst/>
          </a:prstGeom>
          <a:noFill/>
        </p:spPr>
      </p:pic>
      <p:pic>
        <p:nvPicPr>
          <p:cNvPr id="9220" name="Picture 4" descr="C:\Documents and Settings\Bill Gates\Рабочий стол\дана\IMG_0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642918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Тип проекта:  </a:t>
            </a:r>
            <a:r>
              <a:rPr lang="ru-RU" sz="1600" dirty="0" smtClean="0"/>
              <a:t>исследовательский</a:t>
            </a:r>
          </a:p>
          <a:p>
            <a:r>
              <a:rPr lang="ru-RU" sz="1600" b="1" dirty="0" smtClean="0"/>
              <a:t>Срок реализации</a:t>
            </a:r>
            <a:r>
              <a:rPr lang="ru-RU" sz="1600" dirty="0" smtClean="0"/>
              <a:t>: долгосрочный</a:t>
            </a:r>
          </a:p>
          <a:p>
            <a:r>
              <a:rPr lang="ru-RU" sz="1600" b="1" dirty="0" smtClean="0"/>
              <a:t>Участники:</a:t>
            </a:r>
            <a:r>
              <a:rPr lang="ru-RU" sz="1600" dirty="0" smtClean="0"/>
              <a:t> воспитанники старшей группы, воспитатель, руководитель</a:t>
            </a:r>
          </a:p>
          <a:p>
            <a:r>
              <a:rPr lang="ru-RU" sz="1600" dirty="0" smtClean="0"/>
              <a:t> физического воспитания, родители</a:t>
            </a:r>
          </a:p>
          <a:p>
            <a:r>
              <a:rPr lang="ru-RU" sz="1600" b="1" dirty="0" smtClean="0"/>
              <a:t>Цель:</a:t>
            </a:r>
            <a:r>
              <a:rPr lang="ru-RU" sz="1600" dirty="0" smtClean="0"/>
              <a:t> углубление, расширение, систематизация знаний о воде</a:t>
            </a:r>
          </a:p>
          <a:p>
            <a:r>
              <a:rPr lang="ru-RU" sz="1600" b="1" dirty="0" smtClean="0"/>
              <a:t>Задачи: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развивать речь, активизировать словарь;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способствовать формированию позитивного отношения к воде</a:t>
            </a:r>
          </a:p>
          <a:p>
            <a:r>
              <a:rPr lang="ru-RU" sz="1600" dirty="0" smtClean="0"/>
              <a:t> (познавательного, бережного, созидательного);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развивать познавательную активность  в процессе экспериментирования, умения формулировать проблему, анализировать ситуации, планировать эксперимент, продумывать ход деятельности для получения желаемого результата , делать выводы на основе практического опыта;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развивать социальные навыки: умение работать в группе, учитывать мнение других , договариваться;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</a:t>
            </a:r>
            <a:r>
              <a:rPr lang="ru-RU" sz="1600" dirty="0" smtClean="0"/>
              <a:t>ривлекать родителей в проект;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получить положительные эмоции от участия в совместной деятельности;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воспитывать аккуратность при работе с водой, </a:t>
            </a:r>
            <a:r>
              <a:rPr lang="ru-RU" sz="1600" dirty="0" smtClean="0"/>
              <a:t>желание </a:t>
            </a:r>
            <a:r>
              <a:rPr lang="ru-RU" sz="1600" dirty="0" smtClean="0"/>
              <a:t>взаимопомощи.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72821" cy="2571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Исследовательская часть.</a:t>
            </a:r>
            <a:br>
              <a:rPr lang="ru-RU" sz="2800" dirty="0" smtClean="0"/>
            </a:br>
            <a:r>
              <a:rPr lang="ru-RU" sz="2800" dirty="0" smtClean="0"/>
              <a:t> Подтверждение свойств  воды.</a:t>
            </a:r>
            <a:br>
              <a:rPr lang="ru-RU" sz="2800" dirty="0" smtClean="0"/>
            </a:br>
            <a:r>
              <a:rPr lang="ru-RU" sz="1800" dirty="0" smtClean="0"/>
              <a:t>(вода прозрачная, не  имеет  цвета)</a:t>
            </a:r>
            <a:endParaRPr lang="ru-RU" sz="2800" dirty="0"/>
          </a:p>
        </p:txBody>
      </p:sp>
      <p:pic>
        <p:nvPicPr>
          <p:cNvPr id="2050" name="Picture 2" descr="C:\Documents and Settings\Bill Gates\Рабочий стол\дана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28934"/>
            <a:ext cx="3929090" cy="290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не имеет запаха и вкуса</a:t>
            </a:r>
            <a:endParaRPr lang="ru-RU" sz="1800" dirty="0"/>
          </a:p>
        </p:txBody>
      </p:sp>
      <p:pic>
        <p:nvPicPr>
          <p:cNvPr id="3074" name="Picture 2" descr="C:\Documents and Settings\Bill Gates\Рабочий стол\дана\IMG_0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имеет три состояния: твёрдая, жидкая, газообразная</a:t>
            </a:r>
            <a:endParaRPr lang="ru-RU" sz="1800" dirty="0"/>
          </a:p>
        </p:txBody>
      </p:sp>
      <p:pic>
        <p:nvPicPr>
          <p:cNvPr id="4098" name="Picture 2" descr="C:\Documents and Settings\Bill Gates\Рабочий стол\дана\IMG_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4000528" cy="2571768"/>
          </a:xfrm>
          <a:prstGeom prst="rect">
            <a:avLst/>
          </a:prstGeom>
          <a:noFill/>
        </p:spPr>
      </p:pic>
      <p:pic>
        <p:nvPicPr>
          <p:cNvPr id="4099" name="Picture 3" descr="C:\Documents and Settings\Bill Gates\Рабочий стол\дана\IMG_0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000528" cy="232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имеет разную температуру</a:t>
            </a:r>
            <a:endParaRPr lang="ru-RU" sz="1800" dirty="0"/>
          </a:p>
        </p:txBody>
      </p:sp>
      <p:pic>
        <p:nvPicPr>
          <p:cNvPr id="5122" name="Picture 2" descr="C:\Documents and Settings\Bill Gates\Рабочий стол\дана\IMG_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8581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не имеет формы, принимает объём  измеряемой мерки</a:t>
            </a:r>
            <a:endParaRPr lang="ru-RU" sz="1800" dirty="0"/>
          </a:p>
        </p:txBody>
      </p:sp>
      <p:pic>
        <p:nvPicPr>
          <p:cNvPr id="6146" name="Picture 2" descr="C:\Documents and Settings\Bill Gates\Рабочий стол\дана\IMG_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143404" cy="3000396"/>
          </a:xfrm>
          <a:prstGeom prst="rect">
            <a:avLst/>
          </a:prstGeom>
          <a:noFill/>
        </p:spPr>
      </p:pic>
      <p:pic>
        <p:nvPicPr>
          <p:cNvPr id="6147" name="Picture 3" descr="C:\Documents and Settings\Bill Gates\Рабочий стол\дана\IMG_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Вода – хороший </a:t>
            </a:r>
            <a:r>
              <a:rPr lang="ru-RU" sz="1800" dirty="0" err="1" smtClean="0"/>
              <a:t>расстворитель</a:t>
            </a:r>
            <a:endParaRPr lang="ru-RU" sz="1800" dirty="0"/>
          </a:p>
        </p:txBody>
      </p:sp>
      <p:pic>
        <p:nvPicPr>
          <p:cNvPr id="7170" name="Picture 2" descr="C:\Documents and Settings\Bill Gates\Рабочий стол\дана\IMG_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929090" cy="2571768"/>
          </a:xfrm>
          <a:prstGeom prst="rect">
            <a:avLst/>
          </a:prstGeom>
          <a:noFill/>
        </p:spPr>
      </p:pic>
      <p:pic>
        <p:nvPicPr>
          <p:cNvPr id="7171" name="Picture 3" descr="C:\Documents and Settings\Bill Gates\Рабочий стол\дана\IMG_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Плавучесть, испытание разных материалов</a:t>
            </a:r>
            <a:endParaRPr lang="ru-RU" sz="1800" dirty="0"/>
          </a:p>
        </p:txBody>
      </p:sp>
      <p:pic>
        <p:nvPicPr>
          <p:cNvPr id="8194" name="Picture 2" descr="C:\Documents and Settings\Bill Gates\Рабочий стол\дана\IMG_0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643338" cy="2328866"/>
          </a:xfrm>
          <a:prstGeom prst="rect">
            <a:avLst/>
          </a:prstGeom>
          <a:noFill/>
        </p:spPr>
      </p:pic>
      <p:pic>
        <p:nvPicPr>
          <p:cNvPr id="8195" name="Picture 3" descr="C:\Documents and Settings\Bill Gates\Рабочий стол\дана\IMG_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894142" cy="2286016"/>
          </a:xfrm>
          <a:prstGeom prst="rect">
            <a:avLst/>
          </a:prstGeom>
          <a:noFill/>
        </p:spPr>
      </p:pic>
      <p:pic>
        <p:nvPicPr>
          <p:cNvPr id="8196" name="Picture 4" descr="C:\Documents and Settings\Bill Gates\Рабочий стол\дана\IMG_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464347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204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Исследовательская часть.  Подтверждение свойств  воды. (вода прозрачная, не  имеет  цвета)</vt:lpstr>
      <vt:lpstr>Вода не имеет запаха и вкуса</vt:lpstr>
      <vt:lpstr>Вода имеет три состояния: твёрдая, жидкая, газообразная</vt:lpstr>
      <vt:lpstr>Вода имеет разную температуру</vt:lpstr>
      <vt:lpstr>Вода не имеет формы, принимает объём  измеряемой мерки</vt:lpstr>
      <vt:lpstr>Вода – хороший расстворитель</vt:lpstr>
      <vt:lpstr>Плавучесть, испытание разных материалов</vt:lpstr>
      <vt:lpstr>Вода может окрашиваться в разный цвет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образовательного проекта исследовательской деятельности с воспитанниками старшего возраста ГУО «Учебно-педагогический комплекс Бородичский детский сад - начальная школа»</dc:title>
  <cp:lastModifiedBy>Borbet</cp:lastModifiedBy>
  <cp:revision>7</cp:revision>
  <dcterms:modified xsi:type="dcterms:W3CDTF">2015-11-30T11:40:29Z</dcterms:modified>
</cp:coreProperties>
</file>