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6" r:id="rId3"/>
    <p:sldId id="27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50085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ТЭМА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785926"/>
            <a:ext cx="73581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ПІСЬМОВАЕ СКЛАДАННЕ МНАГАЗНАЧНЫХ  ЛІКАЎ</a:t>
            </a:r>
          </a:p>
          <a:p>
            <a:pPr algn="r"/>
            <a:r>
              <a:rPr lang="ru-RU" sz="4800" b="1" dirty="0" smtClean="0">
                <a:latin typeface="Monotype Corsiva" pitchFamily="66" charset="0"/>
              </a:rPr>
              <a:t> </a:t>
            </a:r>
          </a:p>
          <a:p>
            <a:pPr algn="r"/>
            <a:endParaRPr lang="ru-RU" sz="4800" b="1" dirty="0" smtClean="0"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37ac6dbac2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7150"/>
            <a:ext cx="2771775" cy="2990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43608" y="346562"/>
            <a:ext cx="68407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  <a:tab pos="2079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якога разраду пачынаем складанне мнагазначных лікаў?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  <a:tab pos="2079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 любога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  <a:tab pos="2079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 адзінак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  <a:tab pos="2079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 самага вялікага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  <a:tab pos="2079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 прыклад зручней рашыць у слупок?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  <a:tab pos="2079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50 000+ 15 000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  <a:tab pos="2079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100 000+ 1 000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  <a:tab pos="2079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13 751 + 1 246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  <a:tab pos="2079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якім прыкладзе дапушчана памылка ў    запісу?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  <a:tab pos="2079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а) 27175 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24012	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307307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  <a:tab pos="2079625" algn="l"/>
              </a:tabLst>
            </a:pPr>
            <a:r>
              <a:rPr kumimoji="0" lang="be-BY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31221	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3713	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120134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37ac6dbac2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7150"/>
            <a:ext cx="2771775" cy="2990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1049759"/>
            <a:ext cx="756084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ЗАКОНЧЫЦЕ  СКАЗ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-Я 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зразумеў, што 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-Было 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цікава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-Было 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цяжка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-Мне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ацелася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-У м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яне атрымалася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-На 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наступным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урок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be-BY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37ac6dbac2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7150"/>
            <a:ext cx="2771775" cy="2990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-1288980"/>
            <a:ext cx="770485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6000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Дзякуй </a:t>
            </a:r>
            <a:r>
              <a:rPr kumimoji="0" lang="be-BY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усім за працу.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Ма-лай-цы! </a:t>
            </a:r>
            <a:endParaRPr kumimoji="0" lang="be-BY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9" name="Рисунок 8" descr="6199f83a006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9919" y="3214686"/>
            <a:ext cx="2045116" cy="3128208"/>
          </a:xfrm>
          <a:prstGeom prst="rect">
            <a:avLst/>
          </a:prstGeom>
        </p:spPr>
      </p:pic>
      <p:pic>
        <p:nvPicPr>
          <p:cNvPr id="1026" name="Picture 2" descr="Картинки по запросу картинки природы Беларус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4664"/>
            <a:ext cx="3312368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98477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ПАДАРОЖЖА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БЕЛАРУСІ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357298"/>
            <a:ext cx="70723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Поезжай за моря-океаны,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Надо всею землей пролети: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на свете различные страны,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такой, как у нас, не найти.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Глубоки наши светлые воды,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Широка и привольна земля,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гремят, не смолкая, заводы,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шумят, расцветая, поля...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89040"/>
            <a:ext cx="3024336" cy="2567931"/>
          </a:xfrm>
          <a:prstGeom prst="rect">
            <a:avLst/>
          </a:prstGeom>
          <a:noFill/>
        </p:spPr>
      </p:pic>
      <p:pic>
        <p:nvPicPr>
          <p:cNvPr id="10244" name="Picture 4" descr="Картинки по запросу картинки природы Беларус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695575" cy="169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ографическая карта беларус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1974" y="1524000"/>
            <a:ext cx="6620052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88832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РЭСПУБ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ЛІКА  БЕЛАРУСЬ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4290"/>
            <a:ext cx="76328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УПАМІНАЮЦЦА  Ў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ЛЕТАПіСАХ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628799"/>
            <a:ext cx="63579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1067г. — М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нск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Орша, </a:t>
            </a:r>
          </a:p>
          <a:p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974 г.— В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іц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ебск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862 г.— Пол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цк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1267г. — М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ёў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1019г. —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1142г.— Гомель, </a:t>
            </a:r>
          </a:p>
          <a:p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1128г. —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Гродн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6d253_cfd8b703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4500570"/>
            <a:ext cx="2285984" cy="221413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99f83a00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9919" y="3214686"/>
            <a:ext cx="2045116" cy="31282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836712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Самы вялікі па колькасці насельніцтва горад у Беларусі – Мінск. </a:t>
            </a:r>
          </a:p>
          <a:p>
            <a:pPr algn="just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У нашай сталіцы пражывае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1 7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41 4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00 ч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век.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Другі па колькасці насельніцтва ў Беларусі – Гомель – налічвае прыкладна 481 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00 ч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век. </a:t>
            </a:r>
          </a:p>
          <a:p>
            <a:pPr algn="just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Колькі ўсяго чалавек пражывае </a:t>
            </a:r>
          </a:p>
          <a:p>
            <a:pPr algn="just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ў гэтых двух гарадах?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99f83a00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9919" y="3214686"/>
            <a:ext cx="2045116" cy="3128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1052736"/>
            <a:ext cx="4464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542561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276872"/>
            <a:ext cx="37444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214717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861049"/>
            <a:ext cx="475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757278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1071538" y="2214554"/>
            <a:ext cx="857256" cy="857256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3645024"/>
            <a:ext cx="4071966" cy="1428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86116" y="28572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99f83a00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9919" y="3214686"/>
            <a:ext cx="2045116" cy="3128208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3528" y="625524"/>
            <a:ext cx="74168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ЗНАЙДЗІЦЕ  ПЛОШЧЫ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ёў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(29 000 км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нск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(40 800 км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абласцей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Гомельск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(40 400 км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Грод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енск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(25 000 км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абласцей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стской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(32 300 км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іц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ебск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(40 100 км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абласцей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99f83a00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9919" y="3214686"/>
            <a:ext cx="2045116" cy="3128208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1" y="-53752"/>
            <a:ext cx="712879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РАШАЕМ  ЗАДАЧУ</a:t>
            </a:r>
          </a:p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3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Узвышшы займаюць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41520 км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эрыторыі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нізіны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на 27 580 км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узвышшы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на 27 780 км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ізіны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кую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</a:t>
            </a: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шчу займаюць раўніны?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99f83a00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9919" y="3214686"/>
            <a:ext cx="2045116" cy="3128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2000240"/>
            <a:ext cx="33123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717032"/>
            <a:ext cx="4896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836712"/>
            <a:ext cx="7848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Якая да</a:t>
            </a:r>
            <a:r>
              <a:rPr lang="be-BY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ўжыня ракі ДНЕПР?</a:t>
            </a:r>
            <a:endParaRPr lang="ru-RU" sz="6000" b="1" u="sng" dirty="0" smtClean="0"/>
          </a:p>
          <a:p>
            <a:endParaRPr lang="ru-RU" b="1" u="sng" dirty="0" smtClean="0"/>
          </a:p>
          <a:p>
            <a:pPr algn="ctr"/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х+</a:t>
            </a:r>
            <a:r>
              <a:rPr lang="be-BY" sz="6000" b="1" dirty="0" smtClean="0">
                <a:latin typeface="Times New Roman" pitchFamily="18" charset="0"/>
                <a:cs typeface="Times New Roman" pitchFamily="18" charset="0"/>
              </a:rPr>
              <a:t>1110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= 3311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156</TotalTime>
  <Words>436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РЭСПУБЛІКА  БЕЛАРУСЬ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31</cp:revision>
  <dcterms:modified xsi:type="dcterms:W3CDTF">2016-11-23T20:21:26Z</dcterms:modified>
</cp:coreProperties>
</file>