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ECCA2-E265-41A3-8768-719393427CC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C7A4C-FCFB-4DF8-87EB-040AE4029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7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7A4C-FCFB-4DF8-87EB-040AE4029E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2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3CFAB9-5086-4FE4-A18E-ABC870155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11AFF1-276D-4148-849C-AB965FE98A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>
                <a:cs typeface="Arial" pitchFamily="34" charset="0"/>
              </a:rPr>
              <a:t>Гульня-падарожжа </a:t>
            </a:r>
            <a:br>
              <a:rPr lang="be-BY" dirty="0" smtClean="0">
                <a:cs typeface="Arial" pitchFamily="34" charset="0"/>
              </a:rPr>
            </a:br>
            <a:r>
              <a:rPr lang="be-BY" dirty="0" smtClean="0">
                <a:cs typeface="Arial" pitchFamily="34" charset="0"/>
              </a:rPr>
              <a:t>«Мая Беларусь»</a:t>
            </a:r>
            <a:endParaRPr lang="ru-RU" dirty="0"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be-BY" i="1" dirty="0"/>
              <a:t>Настаўнік: Масюк Л.Т.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8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649777" cy="44253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675361" cy="46753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5. Прыпынак «Беларуская гасцёўня»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456384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180223" cy="3528392"/>
          </a:xfrm>
        </p:spPr>
      </p:pic>
    </p:spTree>
    <p:extLst>
      <p:ext uri="{BB962C8B-B14F-4D97-AF65-F5344CB8AC3E}">
        <p14:creationId xmlns:p14="http://schemas.microsoft.com/office/powerpoint/2010/main" val="18857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6. Прыпынак «Ад чыстага сэрца»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992124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val="42792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Прыпынак</a:t>
            </a:r>
            <a:r>
              <a:rPr lang="ru-RU" dirty="0" smtClean="0"/>
              <a:t> «</a:t>
            </a:r>
            <a:r>
              <a:rPr lang="ru-RU" dirty="0" err="1" smtClean="0"/>
              <a:t>Зямля</a:t>
            </a:r>
            <a:r>
              <a:rPr lang="ru-RU" dirty="0" smtClean="0"/>
              <a:t> </a:t>
            </a:r>
            <a:r>
              <a:rPr lang="be-BY" dirty="0" smtClean="0"/>
              <a:t> пад белымі крыламі»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Зямля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! Бары і дубровы,</a:t>
            </a:r>
          </a:p>
          <a:p>
            <a:pPr marL="0" indent="0" algn="ctr">
              <a:buNone/>
            </a:pPr>
            <a:r>
              <a:rPr lang="ru-RU" dirty="0" err="1"/>
              <a:t>Жытнёвае</a:t>
            </a:r>
            <a:r>
              <a:rPr lang="ru-RU" dirty="0"/>
              <a:t> поле, </a:t>
            </a:r>
            <a:r>
              <a:rPr lang="ru-RU" dirty="0" err="1"/>
              <a:t>шаўковы</a:t>
            </a:r>
            <a:r>
              <a:rPr lang="ru-RU" dirty="0"/>
              <a:t> </a:t>
            </a:r>
            <a:r>
              <a:rPr lang="ru-RU" dirty="0" err="1"/>
              <a:t>мурог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промнях</a:t>
            </a:r>
            <a:r>
              <a:rPr lang="ru-RU" dirty="0"/>
              <a:t> </a:t>
            </a:r>
            <a:r>
              <a:rPr lang="ru-RU" dirty="0" err="1"/>
              <a:t>рабіны</a:t>
            </a:r>
            <a:r>
              <a:rPr lang="ru-RU" dirty="0"/>
              <a:t> заход </a:t>
            </a:r>
            <a:r>
              <a:rPr lang="ru-RU" dirty="0" err="1"/>
              <a:t>вечаровы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клёкат</a:t>
            </a:r>
            <a:r>
              <a:rPr lang="ru-RU" dirty="0"/>
              <a:t> </a:t>
            </a:r>
            <a:r>
              <a:rPr lang="ru-RU" dirty="0" err="1"/>
              <a:t>буслоў</a:t>
            </a:r>
            <a:r>
              <a:rPr lang="ru-RU" dirty="0"/>
              <a:t> – </a:t>
            </a:r>
          </a:p>
          <a:p>
            <a:pPr marL="0" indent="0" algn="ctr">
              <a:buNone/>
            </a:pPr>
            <a:r>
              <a:rPr lang="ru-RU" dirty="0" err="1"/>
              <a:t>Ручаёў</a:t>
            </a:r>
            <a:r>
              <a:rPr lang="ru-RU" dirty="0"/>
              <a:t> </a:t>
            </a:r>
            <a:r>
              <a:rPr lang="ru-RU" dirty="0" err="1"/>
              <a:t>пералівы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І ў шумных </a:t>
            </a:r>
            <a:r>
              <a:rPr lang="ru-RU" dirty="0" err="1"/>
              <a:t>прысадах</a:t>
            </a:r>
            <a:r>
              <a:rPr lang="ru-RU" dirty="0"/>
              <a:t> </a:t>
            </a:r>
            <a:r>
              <a:rPr lang="ru-RU" dirty="0" err="1"/>
              <a:t>стужкі</a:t>
            </a:r>
            <a:r>
              <a:rPr lang="ru-RU" dirty="0"/>
              <a:t> </a:t>
            </a:r>
            <a:r>
              <a:rPr lang="ru-RU" dirty="0" err="1"/>
              <a:t>дарог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573422" cy="3070726"/>
          </a:xfrm>
        </p:spPr>
      </p:pic>
    </p:spTree>
    <p:extLst>
      <p:ext uri="{BB962C8B-B14F-4D97-AF65-F5344CB8AC3E}">
        <p14:creationId xmlns:p14="http://schemas.microsoft.com/office/powerpoint/2010/main" val="28340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2.  Прыпынак «Беларускія гарады»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2808312" cy="18692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32" y="1700808"/>
            <a:ext cx="2473201" cy="1854901"/>
          </a:xfrm>
        </p:spPr>
      </p:pic>
      <p:pic>
        <p:nvPicPr>
          <p:cNvPr id="2050" name="Picture 2" descr="C:\Documents and Settings\User\Рабочий стол\Новая папка\nesvij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3296"/>
            <a:ext cx="2304256" cy="18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Новая папка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04" y="3933056"/>
            <a:ext cx="2811977" cy="21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Новая папка\grodno-teat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04" y="4293096"/>
            <a:ext cx="3161928" cy="23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3. Прыпанак «Паэтычны напеў»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e-BY" b="1" dirty="0" smtClean="0"/>
              <a:t>…Зямля Беларусі, зялёныя долы!</a:t>
            </a:r>
          </a:p>
          <a:p>
            <a:pPr marL="0" indent="0" algn="ctr">
              <a:buNone/>
            </a:pPr>
            <a:r>
              <a:rPr lang="be-BY" b="1" dirty="0" smtClean="0"/>
              <a:t>З крыніц тваіх чыстых пад шумнай вярбой</a:t>
            </a:r>
          </a:p>
          <a:p>
            <a:pPr marL="0" indent="0" algn="ctr">
              <a:buNone/>
            </a:pPr>
            <a:r>
              <a:rPr lang="be-BY" b="1" dirty="0" smtClean="0"/>
              <a:t>Зачэрпнулі думы Купала і Колас,</a:t>
            </a:r>
          </a:p>
          <a:p>
            <a:pPr marL="0" indent="0" algn="ctr">
              <a:buNone/>
            </a:pPr>
            <a:r>
              <a:rPr lang="be-BY" b="1" dirty="0" smtClean="0"/>
              <a:t>На кожнай сцяжынцы іх песня і голас</a:t>
            </a:r>
          </a:p>
          <a:p>
            <a:pPr marL="0" indent="0" algn="ctr">
              <a:buNone/>
            </a:pPr>
            <a:r>
              <a:rPr lang="be-BY" b="1" dirty="0" smtClean="0"/>
              <a:t>З тваёй журбою і ўцехай тваёй.  </a:t>
            </a:r>
          </a:p>
          <a:p>
            <a:pPr marL="0" indent="0">
              <a:buNone/>
            </a:pPr>
            <a:r>
              <a:rPr lang="be-BY" dirty="0" smtClean="0"/>
              <a:t>                                     П. Броўка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12389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e-BY" b="1" dirty="0" smtClean="0"/>
              <a:t>О, край родны, край прыгожы!</a:t>
            </a:r>
          </a:p>
          <a:p>
            <a:pPr marL="0" indent="0" algn="ctr">
              <a:buNone/>
            </a:pPr>
            <a:r>
              <a:rPr lang="be-BY" b="1" dirty="0" smtClean="0"/>
              <a:t>Мілы кут маіх дзядоў!</a:t>
            </a:r>
          </a:p>
          <a:p>
            <a:pPr marL="0" indent="0" algn="ctr">
              <a:buNone/>
            </a:pPr>
            <a:r>
              <a:rPr lang="be-BY" b="1" dirty="0" smtClean="0"/>
              <a:t>Што мілей у свеце божым</a:t>
            </a:r>
          </a:p>
          <a:p>
            <a:pPr marL="0" indent="0" algn="ctr">
              <a:buNone/>
            </a:pPr>
            <a:r>
              <a:rPr lang="be-BY" b="1" dirty="0" smtClean="0"/>
              <a:t>Гэтых светлых берагоў…</a:t>
            </a:r>
          </a:p>
          <a:p>
            <a:pPr marL="0" indent="0">
              <a:buNone/>
            </a:pPr>
            <a:r>
              <a:rPr lang="be-BY" dirty="0" smtClean="0"/>
              <a:t>                            </a:t>
            </a:r>
          </a:p>
          <a:p>
            <a:pPr marL="0" indent="0">
              <a:buNone/>
            </a:pPr>
            <a:r>
              <a:rPr lang="be-BY" dirty="0"/>
              <a:t> </a:t>
            </a:r>
            <a:r>
              <a:rPr lang="be-BY" dirty="0" smtClean="0"/>
              <a:t>                                                                          Я. Колас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4. Прыпынак «Спадчына»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353821" cy="45585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59533" cy="45799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05" y="1916832"/>
            <a:ext cx="3120957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628475" cy="42813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147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Гульня-падарожжа  «Мая Беларусь»</vt:lpstr>
      <vt:lpstr>1. Прыпынак «Зямля  пад белымі крыламі»</vt:lpstr>
      <vt:lpstr>2.  Прыпынак «Беларускія гарады»</vt:lpstr>
      <vt:lpstr>3. Прыпанак «Паэтычны напеў»</vt:lpstr>
      <vt:lpstr>4. Прыпынак «Спадчына»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Прыпынак «Беларуская гасцёўня»</vt:lpstr>
      <vt:lpstr>6. Прыпынак «Ад чыстага сэрца»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6</cp:revision>
  <dcterms:created xsi:type="dcterms:W3CDTF">2013-12-28T10:37:04Z</dcterms:created>
  <dcterms:modified xsi:type="dcterms:W3CDTF">2018-02-20T21:48:13Z</dcterms:modified>
</cp:coreProperties>
</file>