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61" r:id="rId4"/>
    <p:sldId id="263" r:id="rId5"/>
    <p:sldId id="264" r:id="rId6"/>
    <p:sldId id="272" r:id="rId7"/>
    <p:sldId id="266" r:id="rId8"/>
    <p:sldId id="273" r:id="rId9"/>
    <p:sldId id="268" r:id="rId10"/>
    <p:sldId id="269" r:id="rId11"/>
    <p:sldId id="270" r:id="rId12"/>
    <p:sldId id="271" r:id="rId13"/>
    <p:sldId id="267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F6A45-3409-4336-8116-4448294A9CB6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333AB-F25F-4F21-975A-3B35EF82FD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333AB-F25F-4F21-975A-3B35EF82FDF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7D6EA3-1CCC-4350-87B0-0748F5B30A0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8479BD2-197F-4047-B672-EE6406E67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d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571472" y="1357298"/>
            <a:ext cx="8229600" cy="1828800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002060"/>
                </a:solidFill>
                <a:latin typeface="+mn-lt"/>
              </a:rPr>
              <a:t>Психологический  комфорт  учащихся на уроках</a:t>
            </a:r>
            <a:endParaRPr lang="ru-RU" sz="6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4857760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Педагог- психолог  А.В. </a:t>
            </a:r>
            <a:r>
              <a:rPr lang="ru-RU" b="1" dirty="0" err="1" smtClean="0">
                <a:solidFill>
                  <a:srgbClr val="002060"/>
                </a:solidFill>
              </a:rPr>
              <a:t>Иванчик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Правила лечебной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психологии учителя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</a:rPr>
              <a:t>Не повреди здоровье ребёнка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Учащийся – личность. Относись к ней с глубоким уважением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Научись и умей видеть душу в глазах ребёнка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Никогда не высмеивай, не злись, не кричи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Будь терпелив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Повышай самооценку учащихся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Правила лечебной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психологии учителя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Будь в хорошем настроении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Добивайся доверия учащихся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Умей беречь здоровье учащихся и своё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Будь умерен в похвалах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Помни: дисциплина и успеваемость в классе – дело твоей  профессиональной  чести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Приёмы создания психологического комфорта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Улыбайтесь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Обращайтесь к другому человеку по имени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Признавайте хорошее в людях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Будьте щедры на похвалу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Понимайте другого человека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Искренне интересуйтесь людьми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Умейте слушать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Золотые  правила психологического комфорта на уроке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091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Не пытайтесь за каждым отрицательным поступком школьника видеть только отрицательные мотивы.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Тщательно готовьтесь к уроку, не допускайте даже малейшей некомпетентности в преподавании своего предмета.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Школьники склонны охотнее выполнять распоряжения учителей при опосредованном способе воздействия.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Золотые  правила психологического комфорта на уроке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0912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Школьника можно изменить к лучшему с помощью специальных приемов оценки его личности.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Совместная деятельность сближает людей и повышает их авторитет (если она хорошо организована).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Предусмотрительность и корректность поведения учителя снижают напряжение в общении.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143116"/>
            <a:ext cx="414094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нимание !!!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Психологический комфорт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7091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Только тогда, когда  педагоги будут знать,</a:t>
            </a:r>
          </a:p>
          <a:p>
            <a:pPr>
              <a:buNone/>
            </a:pP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         что  надо делать,  они смогут  сделать.</a:t>
            </a:r>
          </a:p>
          <a:p>
            <a:pPr>
              <a:buNone/>
            </a:pPr>
            <a:endParaRPr lang="ru-RU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                                            П.П. </a:t>
            </a:r>
            <a:r>
              <a:rPr lang="ru-RU" sz="3600" dirty="0" err="1" smtClean="0">
                <a:solidFill>
                  <a:srgbClr val="002060"/>
                </a:solidFill>
              </a:rPr>
              <a:t>Блонский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Критерии психологического пространства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Безопасная  среда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</a:rPr>
              <a:t>Атмосфера  психологического комфорта, которая является  одновременно и развивающей, и </a:t>
            </a:r>
            <a:r>
              <a:rPr lang="ru-RU" dirty="0" err="1" smtClean="0">
                <a:solidFill>
                  <a:srgbClr val="002060"/>
                </a:solidFill>
              </a:rPr>
              <a:t>психокоррекционной</a:t>
            </a:r>
            <a:r>
              <a:rPr lang="ru-RU" dirty="0" smtClean="0">
                <a:solidFill>
                  <a:srgbClr val="002060"/>
                </a:solidFill>
              </a:rPr>
              <a:t>, ибо в этой атмосфере исчезают барьеры, снимается психологическая  защита, энергия расходуется не на тревогу или борьбу, а на учебную деятельность, на продуцирование идей, на творчество.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Ассоциации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911741"/>
          </a:xfrm>
        </p:spPr>
        <p:txBody>
          <a:bodyPr/>
          <a:lstStyle/>
          <a:p>
            <a:r>
              <a:rPr lang="ru-RU" sz="3600" dirty="0" smtClean="0"/>
              <a:t>К    - </a:t>
            </a:r>
          </a:p>
          <a:p>
            <a:r>
              <a:rPr lang="ru-RU" sz="3600" dirty="0" smtClean="0"/>
              <a:t>О    -</a:t>
            </a:r>
          </a:p>
          <a:p>
            <a:r>
              <a:rPr lang="ru-RU" sz="3600" dirty="0" smtClean="0"/>
              <a:t>М   -</a:t>
            </a:r>
          </a:p>
          <a:p>
            <a:r>
              <a:rPr lang="ru-RU" sz="3600" dirty="0" smtClean="0"/>
              <a:t>Ф    -</a:t>
            </a:r>
          </a:p>
          <a:p>
            <a:r>
              <a:rPr lang="ru-RU" sz="3600" dirty="0" smtClean="0"/>
              <a:t>О    -</a:t>
            </a:r>
          </a:p>
          <a:p>
            <a:r>
              <a:rPr lang="ru-RU" sz="3600" dirty="0" smtClean="0"/>
              <a:t>Р     -</a:t>
            </a:r>
          </a:p>
          <a:p>
            <a:r>
              <a:rPr lang="ru-RU" sz="3600" dirty="0" smtClean="0"/>
              <a:t>Т     -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Водяные лили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1571612"/>
            <a:ext cx="5881702" cy="435771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 О М Ф О Р 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поддержка,   укрепление (словарь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    Н.М. </a:t>
            </a:r>
            <a:r>
              <a:rPr lang="ru-RU" sz="3200" dirty="0" err="1" smtClean="0">
                <a:solidFill>
                  <a:srgbClr val="002060"/>
                </a:solidFill>
              </a:rPr>
              <a:t>Шанского</a:t>
            </a:r>
            <a:r>
              <a:rPr lang="ru-RU" sz="3200" dirty="0" smtClean="0">
                <a:solidFill>
                  <a:srgbClr val="00206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Бытовые  удобства (словарь Ожегова)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</a:rPr>
              <a:t>Условия жизни, при которых ребёнок чувствует себя спокойно, без необходимости защищаться (словарь психологических терминов)</a:t>
            </a:r>
          </a:p>
          <a:p>
            <a:pPr>
              <a:buFontTx/>
              <a:buChar char="-"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Личностный подход в образовании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8055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Ученик – основной объект заботы учителя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Воспитание и обучение без уважения к ученику – подавление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Школа хороша, если в ней хорошо каждому ученику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комфортности на уроке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92922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11200" dirty="0" smtClean="0"/>
              <a:t>С самого начала и на всем протяжении учебного процесса учитель должен демонстрировать детям свое полное к ним доверие;</a:t>
            </a:r>
          </a:p>
          <a:p>
            <a:pPr>
              <a:buNone/>
            </a:pPr>
            <a:r>
              <a:rPr lang="ru-RU" sz="11200" dirty="0" smtClean="0"/>
              <a:t>       Он должен помогать учащимся в формулировании и уточнении целей и задач, стоящих как перед группами, так и перед каждым учащимся в отдельности;</a:t>
            </a:r>
          </a:p>
          <a:p>
            <a:r>
              <a:rPr lang="ru-RU" sz="11200" dirty="0" smtClean="0"/>
              <a:t> Он должен всегда исходить из того, что у учащихся есть внутренняя мотивация к учению;</a:t>
            </a:r>
          </a:p>
          <a:p>
            <a:r>
              <a:rPr lang="ru-RU" sz="11200" dirty="0" smtClean="0"/>
              <a:t> Он должен выступать для учащихся как источник разнообразного опыта, к которому всегда можно обратиться за помощью, столкнувшись с трудностями в решении той или иной задачи;</a:t>
            </a:r>
          </a:p>
          <a:p>
            <a:pPr>
              <a:buNone/>
            </a:pPr>
            <a:r>
              <a:rPr lang="ru-RU" sz="7000" b="1" dirty="0" smtClean="0"/>
              <a:t> </a:t>
            </a:r>
            <a:endParaRPr lang="ru-RU" sz="7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Принципы комфортности на уроке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Важно, чтобы в такой роли он выступал для каждого ученика;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Он должен развивать в себе способность чувствовать эмоциональный настрой группы и принимать его;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Он должен быть активным участником группового взаимодействия;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Он должен открыто выражать группе свои чувства;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Он должен стремиться к достижению </a:t>
            </a:r>
            <a:r>
              <a:rPr lang="ru-RU" dirty="0" err="1" smtClean="0">
                <a:solidFill>
                  <a:srgbClr val="002060"/>
                </a:solidFill>
              </a:rPr>
              <a:t>эмпатии</a:t>
            </a:r>
            <a:r>
              <a:rPr lang="ru-RU" dirty="0" smtClean="0">
                <a:solidFill>
                  <a:srgbClr val="002060"/>
                </a:solidFill>
              </a:rPr>
              <a:t>, позволяющей понимать чувства и переживания каждого школьника;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Наконец, он должен хорошо знать самого себя.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ЭКОЛОГИЯ    ВОСПИТАНИЯ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ЧТО    МОЖНО:</a:t>
            </a: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объективно оценивать учащихся;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уважительно вести диалог с детьми;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воспитывать добротой.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ЧТО НЕЛЬЗЯ: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унижать личность;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проявлять личную неприязнь к ученику;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допускать бестактность;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оскорблять;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говорить повышенным тоном.</a:t>
            </a:r>
          </a:p>
          <a:p>
            <a:pPr algn="just">
              <a:buFontTx/>
              <a:buChar char="-"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129</TotalTime>
  <Words>567</Words>
  <Application>Microsoft Office PowerPoint</Application>
  <PresentationFormat>Экран (4:3)</PresentationFormat>
  <Paragraphs>88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Психологический  комфорт  учащихся на уроках</vt:lpstr>
      <vt:lpstr>Психологический комфорт</vt:lpstr>
      <vt:lpstr>Критерии психологического пространства</vt:lpstr>
      <vt:lpstr>Ассоциации</vt:lpstr>
      <vt:lpstr>К О М Ф О Р Т</vt:lpstr>
      <vt:lpstr>Личностный подход в образовании</vt:lpstr>
      <vt:lpstr>Принципы комфортности на уроке</vt:lpstr>
      <vt:lpstr>Принципы комфортности на уроке</vt:lpstr>
      <vt:lpstr>ЭКОЛОГИЯ    ВОСПИТАНИЯ</vt:lpstr>
      <vt:lpstr>Правила лечебной  психологии учителя</vt:lpstr>
      <vt:lpstr>Правила лечебной  психологии учителя</vt:lpstr>
      <vt:lpstr>Приёмы создания психологического комфорта</vt:lpstr>
      <vt:lpstr>Золотые  правила психологического комфорта на уроке</vt:lpstr>
      <vt:lpstr>Золотые  правила психологического комфорта на уроке</vt:lpstr>
      <vt:lpstr>Слайд 15</vt:lpstr>
    </vt:vector>
  </TitlesOfParts>
  <Company>Kmoug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Психологический  комфорт  учащихся на уроках</dc:title>
  <dc:creator>Kmoug</dc:creator>
  <cp:lastModifiedBy>Admin</cp:lastModifiedBy>
  <cp:revision>16</cp:revision>
  <dcterms:created xsi:type="dcterms:W3CDTF">2009-02-02T05:09:54Z</dcterms:created>
  <dcterms:modified xsi:type="dcterms:W3CDTF">2012-02-19T19:06:02Z</dcterms:modified>
</cp:coreProperties>
</file>