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69" r:id="rId4"/>
    <p:sldId id="267" r:id="rId5"/>
    <p:sldId id="270" r:id="rId6"/>
    <p:sldId id="259" r:id="rId7"/>
    <p:sldId id="262" r:id="rId8"/>
    <p:sldId id="265" r:id="rId9"/>
    <p:sldId id="263" r:id="rId10"/>
    <p:sldId id="266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145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B251E-84F8-410D-8244-DD16C0889C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741B-A3CA-47BC-BD66-9B689A349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F741B-A3CA-47BC-BD66-9B689A349F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C7943-D6F2-4AEE-882A-802696C300E8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3835A0-4651-4629-9E7E-F4512F5975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429684" cy="1543048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>
              <a:tabLst>
                <a:tab pos="352425" algn="l"/>
              </a:tabLst>
            </a:pPr>
            <a:r>
              <a:rPr lang="ru-RU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aramond" pitchFamily="18" charset="0"/>
              </a:rPr>
              <a:t>ПРОФЕССИЯ-ВОДИТЕЛЬ</a:t>
            </a:r>
            <a:endParaRPr lang="ru-RU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15436" cy="3786214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/>
              <a:t>Мы поможем вам найти верный путь в освоении техники управления автомобилем, тактики вождения автомобиля по дорогам. Научим чувствовать машину и дорогу, планировать свои действия и прогнозировать возможные варианты развития дорожной ситуации. Всё это возможно, но придётся потрудиться! 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714620"/>
            <a:ext cx="7786774" cy="92869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358246" cy="57864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Основные направления обучения :</a:t>
            </a:r>
          </a:p>
          <a:p>
            <a:pPr algn="ctr"/>
            <a:endParaRPr lang="ru-RU" sz="1200" b="1" dirty="0" smtClean="0"/>
          </a:p>
          <a:p>
            <a:pPr algn="just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dirty="0" smtClean="0"/>
              <a:t>Безопасное управление транспортным средством в 	различных дорожных и метеорологических условиях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соблюдение Правил дорожного движения </a:t>
            </a:r>
          </a:p>
          <a:p>
            <a:pPr algn="just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dirty="0" smtClean="0"/>
              <a:t>Проведение контрольного осмотра транспортного 	средства перед выездом и при выполнении поездки </a:t>
            </a:r>
          </a:p>
          <a:p>
            <a:pPr algn="just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dirty="0" smtClean="0"/>
              <a:t>Заправка транспортного средства горюче-	смазочными 	материалами и специальными 	жидкостями с 	соблюдением современных 	экологических требований </a:t>
            </a:r>
          </a:p>
          <a:p>
            <a:pPr algn="just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dirty="0" smtClean="0"/>
              <a:t>Умение уверенно действовать в нештатных 	ситуациях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85738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Учебный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 по изучению теоретических дисциплин оборудован необходимыми наглядными пособиями и современными информационными материалами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 descr="D:\Ира\УПМ\Фото (водитель)\SAM_4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40005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Ира\УПМ\Фото (водитель)\SAM_4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143248"/>
            <a:ext cx="42148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Ира\УПМ\Фото (водитель)\SAM_4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2148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D:\Ира\УПМ\Фото (водитель)\SAM_4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14340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50004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класс по изучению основ законодательства в сфере дорожного движения 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ра\УПМ\Фото (водитель)\SAM_4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64347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Ира\УПМ\Фото (водитель)\SAM_4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14686"/>
            <a:ext cx="4572032" cy="343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Лаборатория по устройству и эксплуатации автомобилей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 descr="D:\Ира\УПМ\Фото (водитель)\SAM_3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07196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D:\Ира\УПМ\Фото (водитель)\SAM_44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282" y="857232"/>
            <a:ext cx="41434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Ира\УПМ\Фото (водитель)\SAM_4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29066"/>
            <a:ext cx="435771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Ира\УПМ\Фото (водитель)\SAM_4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4269714" cy="291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50019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Практические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занятия по вождению проходят на автодроме и учебных маршрутах в условиях реального дорожного движения.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 descr="D:\Ира\УПМ\Фото (водитель)\SAM_1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41434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Ира\УПМ\Фото (водитель)\SAM_1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4214842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3273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Обучение практическому вождению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проводится инструктором по вождению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индивидуально с каждым обучаемым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3" name="Picture 3" descr="D:\Ира\УПМ\Фото (водитель)\SAM_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40554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Ира\УПМ\Фото (водитель)\SAM_0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79033"/>
            <a:ext cx="4143404" cy="295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88</Words>
  <Application>Microsoft Office PowerPoint</Application>
  <PresentationFormat>Экран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ПРОФЕССИЯ-ВОДИТЕЛЬ</vt:lpstr>
      <vt:lpstr> </vt:lpstr>
      <vt:lpstr>  Учебный класс по изучению теоретических дисциплин оборудован необходимыми наглядными пособиями и современными информационными материалами</vt:lpstr>
      <vt:lpstr>Слайд 4</vt:lpstr>
      <vt:lpstr>Слайд 5</vt:lpstr>
      <vt:lpstr>Лаборатория по устройству и эксплуатации автомобилей</vt:lpstr>
      <vt:lpstr>Слайд 7</vt:lpstr>
      <vt:lpstr>  Практические занятия по вождению проходят на автодроме и учебных маршрутах в условиях реального дорожного движения. </vt:lpstr>
      <vt:lpstr>Обучение практическому вождению проводится инструктором по вождению индивидуально с каждым обучаемым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Borbet</cp:lastModifiedBy>
  <cp:revision>37</cp:revision>
  <dcterms:created xsi:type="dcterms:W3CDTF">2003-01-01T03:05:11Z</dcterms:created>
  <dcterms:modified xsi:type="dcterms:W3CDTF">2015-04-24T12:35:07Z</dcterms:modified>
</cp:coreProperties>
</file>