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9" r:id="rId5"/>
    <p:sldId id="262" r:id="rId6"/>
    <p:sldId id="258" r:id="rId7"/>
    <p:sldId id="25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2E22-FDD0-4B4B-8592-C2819FE2920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3F56-FC87-46B2-9094-AB2C69A943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2E22-FDD0-4B4B-8592-C2819FE2920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3F56-FC87-46B2-9094-AB2C69A943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2E22-FDD0-4B4B-8592-C2819FE2920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3F56-FC87-46B2-9094-AB2C69A943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2E22-FDD0-4B4B-8592-C2819FE2920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3F56-FC87-46B2-9094-AB2C69A943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2E22-FDD0-4B4B-8592-C2819FE2920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3F56-FC87-46B2-9094-AB2C69A943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2E22-FDD0-4B4B-8592-C2819FE2920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3F56-FC87-46B2-9094-AB2C69A943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2E22-FDD0-4B4B-8592-C2819FE2920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3F56-FC87-46B2-9094-AB2C69A943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2E22-FDD0-4B4B-8592-C2819FE2920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3F56-FC87-46B2-9094-AB2C69A943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2E22-FDD0-4B4B-8592-C2819FE2920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3F56-FC87-46B2-9094-AB2C69A943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2E22-FDD0-4B4B-8592-C2819FE2920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3F56-FC87-46B2-9094-AB2C69A943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02E22-FDD0-4B4B-8592-C2819FE2920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B3F56-FC87-46B2-9094-AB2C69A943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02E22-FDD0-4B4B-8592-C2819FE29207}" type="datetimeFigureOut">
              <a:rPr lang="ru-RU" smtClean="0"/>
              <a:pPr/>
              <a:t>01.03.2020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B3F56-FC87-46B2-9094-AB2C69A943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nun_19_0.t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548680"/>
            <a:ext cx="3960440" cy="57606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4048" y="548680"/>
            <a:ext cx="396044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Иван Алексеевич</a:t>
            </a:r>
          </a:p>
          <a:p>
            <a:pPr algn="ctr"/>
            <a:r>
              <a:rPr lang="ru-RU" sz="3600" b="1" dirty="0" smtClean="0"/>
              <a:t> Бунин.</a:t>
            </a:r>
          </a:p>
          <a:p>
            <a:r>
              <a:rPr lang="ru-RU" sz="2800" dirty="0" smtClean="0"/>
              <a:t>«Один из последних лучей</a:t>
            </a:r>
          </a:p>
          <a:p>
            <a:r>
              <a:rPr lang="ru-RU" sz="2800" dirty="0" smtClean="0"/>
              <a:t>какого-то чудного русского дня».</a:t>
            </a:r>
          </a:p>
          <a:p>
            <a:endParaRPr lang="ru-RU" sz="2800" dirty="0"/>
          </a:p>
          <a:p>
            <a:r>
              <a:rPr lang="ru-RU" sz="2800" dirty="0" smtClean="0"/>
              <a:t>Очерк жизни и творчества.</a:t>
            </a:r>
          </a:p>
          <a:p>
            <a:r>
              <a:rPr lang="ru-RU" sz="2800" dirty="0" smtClean="0"/>
              <a:t>Лирика поэта – </a:t>
            </a:r>
          </a:p>
          <a:p>
            <a:r>
              <a:rPr lang="ru-RU" sz="2800" dirty="0" smtClean="0"/>
              <a:t>«восхищение жизнью»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Irina\Documents\М- лы для презентаций\Фоны\фоны 2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28800" y="0"/>
            <a:ext cx="7315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Times New Roman" pitchFamily="18" charset="0"/>
              </a:rPr>
              <a:t>“Ищу я в этом мире сочетанья </a:t>
            </a:r>
            <a:br>
              <a:rPr lang="ru-RU" sz="32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Times New Roman" pitchFamily="18" charset="0"/>
              </a:rPr>
            </a:br>
            <a:r>
              <a:rPr lang="ru-RU" sz="32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Times New Roman" pitchFamily="18" charset="0"/>
              </a:rPr>
              <a:t>Прекрасного и вечного. Вдали </a:t>
            </a:r>
            <a:br>
              <a:rPr lang="ru-RU" sz="32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Times New Roman" pitchFamily="18" charset="0"/>
              </a:rPr>
            </a:br>
            <a:r>
              <a:rPr lang="ru-RU" sz="32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Times New Roman" pitchFamily="18" charset="0"/>
              </a:rPr>
              <a:t>Я вижу ночь: пески среди молчанья </a:t>
            </a:r>
            <a:br>
              <a:rPr lang="ru-RU" sz="32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Times New Roman" pitchFamily="18" charset="0"/>
              </a:rPr>
            </a:br>
            <a:r>
              <a:rPr lang="ru-RU" sz="32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Times New Roman" pitchFamily="18" charset="0"/>
              </a:rPr>
              <a:t>И звёздный свет над сумраком земли.” </a:t>
            </a:r>
            <a:br>
              <a:rPr lang="ru-RU" sz="32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Times New Roman" pitchFamily="18" charset="0"/>
              </a:rPr>
            </a:br>
            <a:r>
              <a:rPr lang="ru-RU" sz="32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Times New Roman" pitchFamily="18" charset="0"/>
              </a:rPr>
              <a:t>И. Бунин </a:t>
            </a:r>
            <a:endParaRPr lang="ru-RU" sz="3200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21506" name="Picture 2" descr="http://webkamerton.ru/wp-content/plugins/simple-post-thumbnails/timthumb.php?src=/wp-content/thumbnails/1612.jpg&amp;w=400&amp;h=300&amp;zc=1&amp;ft=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971800"/>
            <a:ext cx="4876800" cy="3657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49552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74" y="476672"/>
            <a:ext cx="9061452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536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Новая папка\Relaxing-Fireplace-Screensaver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6759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g01.chitalnya.ru/upload/556/278006691019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567" y="0"/>
            <a:ext cx="9157567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2095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" name="Picture 2" descr="C:\Users\Irina\Documents\М- лы для презентаций\Фоны\фоны 2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200400" y="990600"/>
            <a:ext cx="56388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Они глумятся над тобою,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Они, о родина, корят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Тебя твоею простотою,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Убогим видом чёрных хат...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Так сын, спокойный и нахальный,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Стыдится матери своей -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Усталой, робкой и печальной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Средь городских его друзей,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Глядит с улыбкой состраданья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На ту, кто сотни вёрст брела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И для него, ко дню свиданья,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Последний грошик берегла.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43400" y="381000"/>
            <a:ext cx="1729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«Родине»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0"/>
            <a:ext cx="3581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768350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Тема России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0015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3" name="Picture 2" descr="C:\Users\Irina\Documents\М- лы для презентаций\Фоны\фоны 2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438400" y="152400"/>
            <a:ext cx="67056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 счастье мы всегда лишь вспоминаем. 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   А счастье всюду. Может быть, оно 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   Вот этот сад осенний за сараем 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   И чистый воздух, льющийся в окно.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   В бездонном небе лёгким, чистым кроем 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   Встаёт, сияет облако. Давно 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   Слежу за ним… Мы мало видим, знаем. 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   А счастье только знающим дано.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   Окно открыто. Пискнула и села 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   На подоконник птичка. И от книг 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   Усталый взгляд я отвожу на миг.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   День вечереет, небо опустело, 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   Гул молотилки слышен на гумне. 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   Я вижу, слышу, счастлив. Всё во мне.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304800"/>
            <a:ext cx="1503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«Вечер»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028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51</Words>
  <Application>Microsoft Office PowerPoint</Application>
  <PresentationFormat>Экран 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</cp:revision>
  <dcterms:created xsi:type="dcterms:W3CDTF">2014-05-13T19:41:59Z</dcterms:created>
  <dcterms:modified xsi:type="dcterms:W3CDTF">2020-03-01T17:21:18Z</dcterms:modified>
</cp:coreProperties>
</file>